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Auteur et date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Titre de la présentation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Sous-titre de diapositive</a:t>
            </a:r>
          </a:p>
        </p:txBody>
      </p:sp>
      <p:sp>
        <p:nvSpPr>
          <p:cNvPr id="100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10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Sous-titre de l’ordre du jour</a:t>
            </a:r>
          </a:p>
        </p:txBody>
      </p:sp>
      <p:sp>
        <p:nvSpPr>
          <p:cNvPr id="109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itre de l’ordre du jour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1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Données clés</a:t>
            </a:r>
          </a:p>
        </p:txBody>
      </p:sp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ros plan sur un motif à couches blanc courbé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Gros plan sur un motif à couches d’une pierre grise"/>
          <p:cNvSpPr>
            <a:spLocks noGrp="1"/>
          </p:cNvSpPr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Gros plan sur un motif blanc nervuré"/>
          <p:cNvSpPr>
            <a:spLocks noGrp="1"/>
          </p:cNvSpPr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ouloir blanc futuriste angulaire avec des ombres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ucture futuristique blanche arrondie"/>
          <p:cNvSpPr>
            <a:spLocks noGrp="1"/>
          </p:cNvSpPr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Auteur et date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Titre de la présentation</a:t>
            </a:r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ros plan sur un motif à couches blanc courbé"/>
          <p:cNvSpPr>
            <a:spLocks noGrp="1"/>
          </p:cNvSpPr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Sous-titre de diapositive</a:t>
            </a:r>
          </a:p>
        </p:txBody>
      </p:sp>
      <p:sp>
        <p:nvSpPr>
          <p:cNvPr id="43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ros plan sur le bord d’une pierre blanche arrondie"/>
          <p:cNvSpPr>
            <a:spLocks noGrp="1"/>
          </p:cNvSpPr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ous-titre de diapositiv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Sous-titre de diapositive</a:t>
            </a:r>
          </a:p>
        </p:txBody>
      </p:sp>
      <p:sp>
        <p:nvSpPr>
          <p:cNvPr id="6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3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Sous-titre de diapositive</a:t>
            </a:r>
          </a:p>
        </p:txBody>
      </p:sp>
      <p:sp>
        <p:nvSpPr>
          <p:cNvPr id="7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Sous-titre de diapositive</a:t>
            </a:r>
          </a:p>
        </p:txBody>
      </p:sp>
      <p:sp>
        <p:nvSpPr>
          <p:cNvPr id="8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3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Titre de section</a:t>
            </a:r>
          </a:p>
        </p:txBody>
      </p:sp>
      <p:sp>
        <p:nvSpPr>
          <p:cNvPr id="9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538179" y="12443459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ube-education-physique-et-sportive.apps.education.fr/w/6KY6eFSm3yAUYLU9wCFw1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ube-education-physique-et-sportive.apps.education.fr/w/nkpYQbhpHqwEYh7U3qmryC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iew.genially.com/64df72bd2002b800184eaaee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://www.apple.com/fr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ube-education-physique-et-sportive.apps.education.fr/w/6KY6eFSm3yAUYLU9wCFw1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173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4" name="002_OPTION4Copie.jpg" descr="002_OPTION4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241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2" name="006_5CopieCopie.jpg" descr="006_5Copie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Rectangle"/>
          <p:cNvSpPr/>
          <p:nvPr/>
        </p:nvSpPr>
        <p:spPr>
          <a:xfrm>
            <a:off x="8734839" y="4166329"/>
            <a:ext cx="6300323" cy="3155843"/>
          </a:xfrm>
          <a:prstGeom prst="rect">
            <a:avLst/>
          </a:pr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Rectangle"/>
          <p:cNvSpPr/>
          <p:nvPr/>
        </p:nvSpPr>
        <p:spPr>
          <a:xfrm>
            <a:off x="-37397" y="5710424"/>
            <a:ext cx="5941157" cy="4503882"/>
          </a:xfrm>
          <a:prstGeom prst="rect">
            <a:avLst/>
          </a:pr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5" name="Capture d’écran 2024-06-10 à 19.04.11.png" descr="Capture d’écran 2024-06-10 à 19.04.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848" y="6018473"/>
            <a:ext cx="5470667" cy="3887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Capture d’écran 2024-06-10 à 19.04.50.png" descr="Capture d’écran 2024-06-10 à 19.04.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9667" y="4461372"/>
            <a:ext cx="5470667" cy="2565758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Flèche 7"/>
          <p:cNvSpPr/>
          <p:nvPr/>
        </p:nvSpPr>
        <p:spPr>
          <a:xfrm rot="5401659">
            <a:off x="7157992" y="4273455"/>
            <a:ext cx="1097660" cy="1404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Flèche 7"/>
          <p:cNvSpPr/>
          <p:nvPr/>
        </p:nvSpPr>
        <p:spPr>
          <a:xfrm rot="16201659">
            <a:off x="6115153" y="7858568"/>
            <a:ext cx="1097659" cy="1404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5" animBg="1" advAuto="0"/>
      <p:bldP spid="244" grpId="2" animBg="1" advAuto="0"/>
      <p:bldP spid="245" grpId="3" animBg="1" advAuto="0"/>
      <p:bldP spid="246" grpId="6" animBg="1" advAuto="0"/>
      <p:bldP spid="247" grpId="4" animBg="1" advAuto="0"/>
      <p:bldP spid="248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252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3" name="006_5CopieCopie.jpg" descr="006_5Copie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Rectangle"/>
          <p:cNvSpPr/>
          <p:nvPr/>
        </p:nvSpPr>
        <p:spPr>
          <a:xfrm>
            <a:off x="13176898" y="3540518"/>
            <a:ext cx="6601129" cy="9284363"/>
          </a:xfrm>
          <a:prstGeom prst="rect">
            <a:avLst/>
          </a:pr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Rectangle"/>
          <p:cNvSpPr/>
          <p:nvPr/>
        </p:nvSpPr>
        <p:spPr>
          <a:xfrm>
            <a:off x="1420756" y="4979035"/>
            <a:ext cx="6575244" cy="4532858"/>
          </a:xfrm>
          <a:prstGeom prst="rect">
            <a:avLst/>
          </a:pr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6" name="Capture d’écran 2024-06-10 à 19.04.20.png" descr="Capture d’écran 2024-06-10 à 19.04.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0085" y="5124558"/>
            <a:ext cx="5956586" cy="4241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Capture d’écran 2024-06-10 à 19.05.20.png" descr="Capture d’écran 2024-06-10 à 19.05.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04170" y="3936395"/>
            <a:ext cx="6146585" cy="8492609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Flèche 7"/>
          <p:cNvSpPr/>
          <p:nvPr/>
        </p:nvSpPr>
        <p:spPr>
          <a:xfrm rot="5401659">
            <a:off x="10665117" y="3965396"/>
            <a:ext cx="1097660" cy="1404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Flèche 7"/>
          <p:cNvSpPr/>
          <p:nvPr/>
        </p:nvSpPr>
        <p:spPr>
          <a:xfrm rot="16201659">
            <a:off x="9574884" y="8498381"/>
            <a:ext cx="1097660" cy="1404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5" animBg="1" advAuto="0"/>
      <p:bldP spid="255" grpId="2" animBg="1" advAuto="0"/>
      <p:bldP spid="256" grpId="3" animBg="1" advAuto="0"/>
      <p:bldP spid="257" grpId="6" animBg="1" advAuto="0"/>
      <p:bldP spid="258" grpId="4" animBg="1" advAuto="0"/>
      <p:bldP spid="259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263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4" name="006_5CopieCopie.jpg" descr="006_5Copie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Rectangle"/>
          <p:cNvSpPr/>
          <p:nvPr/>
        </p:nvSpPr>
        <p:spPr>
          <a:xfrm>
            <a:off x="6328525" y="5891400"/>
            <a:ext cx="6574014" cy="4687089"/>
          </a:xfrm>
          <a:prstGeom prst="rect">
            <a:avLst/>
          </a:pr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Rectangle"/>
          <p:cNvSpPr/>
          <p:nvPr/>
        </p:nvSpPr>
        <p:spPr>
          <a:xfrm>
            <a:off x="17210211" y="3604621"/>
            <a:ext cx="6363172" cy="5510365"/>
          </a:xfrm>
          <a:prstGeom prst="rect">
            <a:avLst/>
          </a:pr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7" name="Capture d’écran 2024-06-10 à 19.05.28.png" descr="Capture d’écran 2024-06-10 à 19.05.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39011" y="3882574"/>
            <a:ext cx="5705572" cy="4954459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Flèche 7"/>
          <p:cNvSpPr/>
          <p:nvPr/>
        </p:nvSpPr>
        <p:spPr>
          <a:xfrm rot="5401659">
            <a:off x="14954237" y="3870609"/>
            <a:ext cx="1097660" cy="1404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9" name="Capture d’écran 2024-06-10 à 19.32.16.png" descr="Capture d’écran 2024-06-10 à 19.32.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8773" y="6112503"/>
            <a:ext cx="6137638" cy="4145317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Flèche 7"/>
          <p:cNvSpPr/>
          <p:nvPr/>
        </p:nvSpPr>
        <p:spPr>
          <a:xfrm rot="16201659">
            <a:off x="13816610" y="8664259"/>
            <a:ext cx="1097660" cy="1404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5" animBg="1" advAuto="0"/>
      <p:bldP spid="266" grpId="2" animBg="1" advAuto="0"/>
      <p:bldP spid="267" grpId="3" animBg="1" advAuto="0"/>
      <p:bldP spid="268" grpId="1" animBg="1" advAuto="0"/>
      <p:bldP spid="269" grpId="6" animBg="1" advAuto="0"/>
      <p:bldP spid="270" grpId="4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274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5" name="006_5CopieCopie.jpg" descr="006_5Copie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Rectangle"/>
          <p:cNvSpPr/>
          <p:nvPr/>
        </p:nvSpPr>
        <p:spPr>
          <a:xfrm>
            <a:off x="9934094" y="5344458"/>
            <a:ext cx="6601129" cy="4970221"/>
          </a:xfrm>
          <a:prstGeom prst="rect">
            <a:avLst/>
          </a:pr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7" name="Capture d’écran 2024-06-10 à 19.04.41.png" descr="Capture d’écran 2024-06-10 à 19.04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89694" y="5553534"/>
            <a:ext cx="6089930" cy="4552069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Flèche 7"/>
          <p:cNvSpPr/>
          <p:nvPr/>
        </p:nvSpPr>
        <p:spPr>
          <a:xfrm rot="12701378" flipH="1">
            <a:off x="15759928" y="3956148"/>
            <a:ext cx="1097660" cy="1404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2" animBg="1" advAuto="0"/>
      <p:bldP spid="277" grpId="3" animBg="1" advAuto="0"/>
      <p:bldP spid="278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282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3" name="006_5CopieCopie.jpg" descr="006_5Copie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Ovale">
            <a:hlinkClick r:id="rId3"/>
          </p:cNvPr>
          <p:cNvSpPr/>
          <p:nvPr/>
        </p:nvSpPr>
        <p:spPr>
          <a:xfrm>
            <a:off x="21921013" y="10728800"/>
            <a:ext cx="1997396" cy="2052476"/>
          </a:xfrm>
          <a:prstGeom prst="ellipse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001_OPTION4.jpg" descr="001_OPTION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Capture d’écran 2024-06-10 à 22.43.01.png" descr="Capture d’écran 2024-06-10 à 22.43.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796" y="2765424"/>
            <a:ext cx="6676385" cy="9533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Capture d’écran 2024-06-10 à 22.47.26.png" descr="Capture d’écran 2024-06-10 à 22.47.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56071" y="2818577"/>
            <a:ext cx="12075754" cy="9010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292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3" name="004_CopyCopyCopyCopyCopyCopieCopie.jpg" descr="004_CopyCopyCopyCopyCopyCopie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297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8" name="004_CopyCopyCopyCopyCopyCopieCopie.jpg" descr="004_CopyCopyCopyCopyCopyCopie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Capture d’écran 2024-06-10 à 18.56.30.png" descr="Capture d’écran 2024-06-10 à 18.56.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8257" y="5677160"/>
            <a:ext cx="10739009" cy="1211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303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04" name="004_CopyCopyCopyCopyCopyCopieCopie.jpg" descr="004_CopyCopyCopyCopyCopyCopie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Capture d’écran 2024-06-10 à 18.56.30.png" descr="Capture d’écran 2024-06-10 à 18.56.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8257" y="5677160"/>
            <a:ext cx="10739009" cy="1211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Capture d’écran 2024-06-10 à 18.56.37.png" descr="Capture d’écran 2024-06-10 à 18.56.3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0741" y="11342997"/>
            <a:ext cx="11459322" cy="1253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001_OPTION4.jpg" descr="001_OPTION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Capture d’écran 2024-06-10 à 22.48.55.png" descr="Capture d’écran 2024-06-10 à 22.48.5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30" y="2699599"/>
            <a:ext cx="12607442" cy="8938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Capture d’écran 2024-06-10 à 22.49.04.png" descr="Capture d’écran 2024-06-10 à 22.49.0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64281" y="2748628"/>
            <a:ext cx="5957389" cy="9357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001_OPTION4.jpg" descr="001_OPTION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3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314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15" name="002_CopyCopyCopyCopyCopyCopie.jpg" descr="002_CopyCopyCopyCopyCopy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8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319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20" name="002_CopyCopyCopyCopyCopyCopie.jpg" descr="002_CopyCopyCopyCopyCopy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Capture d’écran 2024-06-10 à 19.01.02.png" descr="Capture d’écran 2024-06-10 à 19.01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7511" y="10099189"/>
            <a:ext cx="8530937" cy="854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325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26" name="002_CopyCopyCopyCopyCopyCopie.jpg" descr="002_CopyCopyCopyCopyCopy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Capture d’écran 2024-06-10 à 19.01.02.png" descr="Capture d’écran 2024-06-10 à 19.01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7511" y="10099189"/>
            <a:ext cx="8530937" cy="854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Capture d’écran 2024-06-10 à 19.00.54.png" descr="Capture d’écran 2024-06-10 à 19.00.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6961" y="7537688"/>
            <a:ext cx="8062835" cy="8730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001_OPTION4.jpg" descr="001_OPTION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Capture d’écran 2024-06-10 à 22.51.15.png" descr="Capture d’écran 2024-06-10 à 22.51.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834" y="2806383"/>
            <a:ext cx="18168036" cy="9238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4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335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36" name="005_CopyCopyCopy.jpg" descr="005_CopyCopy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340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41" name="005_CopyCopyCopy.jpg" descr="005_CopyCopy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Texte"/>
          <p:cNvSpPr txBox="1"/>
          <p:nvPr/>
        </p:nvSpPr>
        <p:spPr>
          <a:xfrm>
            <a:off x="12198350" y="6584950"/>
            <a:ext cx="241300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</a:t>
            </a:r>
          </a:p>
        </p:txBody>
      </p:sp>
      <p:pic>
        <p:nvPicPr>
          <p:cNvPr id="343" name="Capture d’écran 2024-06-10 à 18.42.27.png" descr="Capture d’écran 2024-06-10 à 18.42.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6886" y="8171119"/>
            <a:ext cx="6261552" cy="4443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6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347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48" name="005_CopyCopyCopy.jpg" descr="005_CopyCopy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Capture d’écran 2024-05-20 à 22.42.26 copie.png" descr="Capture d’écran 2024-05-20 à 22.42.26 cop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6121" y="4030767"/>
            <a:ext cx="17205850" cy="9790164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  <p:sp>
        <p:nvSpPr>
          <p:cNvPr id="350" name="Caméra">
            <a:hlinkClick r:id="rId4"/>
          </p:cNvPr>
          <p:cNvSpPr/>
          <p:nvPr/>
        </p:nvSpPr>
        <p:spPr>
          <a:xfrm>
            <a:off x="5405857" y="8765561"/>
            <a:ext cx="2423792" cy="4352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91" y="0"/>
                </a:moveTo>
                <a:cubicBezTo>
                  <a:pt x="2011" y="0"/>
                  <a:pt x="0" y="1120"/>
                  <a:pt x="0" y="2501"/>
                </a:cubicBezTo>
                <a:cubicBezTo>
                  <a:pt x="0" y="3422"/>
                  <a:pt x="896" y="4224"/>
                  <a:pt x="2227" y="4657"/>
                </a:cubicBezTo>
                <a:cubicBezTo>
                  <a:pt x="1928" y="4864"/>
                  <a:pt x="1748" y="5126"/>
                  <a:pt x="1748" y="5410"/>
                </a:cubicBezTo>
                <a:lnTo>
                  <a:pt x="1748" y="9409"/>
                </a:lnTo>
                <a:cubicBezTo>
                  <a:pt x="1748" y="10070"/>
                  <a:pt x="2719" y="10613"/>
                  <a:pt x="3906" y="10613"/>
                </a:cubicBezTo>
                <a:lnTo>
                  <a:pt x="8012" y="10613"/>
                </a:lnTo>
                <a:lnTo>
                  <a:pt x="312" y="21546"/>
                </a:lnTo>
                <a:lnTo>
                  <a:pt x="1848" y="21546"/>
                </a:lnTo>
                <a:lnTo>
                  <a:pt x="8918" y="11618"/>
                </a:lnTo>
                <a:lnTo>
                  <a:pt x="8933" y="21600"/>
                </a:lnTo>
                <a:lnTo>
                  <a:pt x="10445" y="21600"/>
                </a:lnTo>
                <a:lnTo>
                  <a:pt x="10430" y="11699"/>
                </a:lnTo>
                <a:lnTo>
                  <a:pt x="17433" y="21546"/>
                </a:lnTo>
                <a:lnTo>
                  <a:pt x="19061" y="21546"/>
                </a:lnTo>
                <a:lnTo>
                  <a:pt x="11285" y="10613"/>
                </a:lnTo>
                <a:lnTo>
                  <a:pt x="15297" y="10613"/>
                </a:lnTo>
                <a:cubicBezTo>
                  <a:pt x="16484" y="10613"/>
                  <a:pt x="17455" y="10072"/>
                  <a:pt x="17455" y="9411"/>
                </a:cubicBezTo>
                <a:lnTo>
                  <a:pt x="17455" y="8659"/>
                </a:lnTo>
                <a:lnTo>
                  <a:pt x="17588" y="8701"/>
                </a:lnTo>
                <a:lnTo>
                  <a:pt x="21600" y="9990"/>
                </a:lnTo>
                <a:lnTo>
                  <a:pt x="21600" y="7410"/>
                </a:lnTo>
                <a:lnTo>
                  <a:pt x="21600" y="4830"/>
                </a:lnTo>
                <a:lnTo>
                  <a:pt x="17588" y="6121"/>
                </a:lnTo>
                <a:lnTo>
                  <a:pt x="17455" y="6163"/>
                </a:lnTo>
                <a:lnTo>
                  <a:pt x="17455" y="5410"/>
                </a:lnTo>
                <a:cubicBezTo>
                  <a:pt x="17455" y="5075"/>
                  <a:pt x="17202" y="4771"/>
                  <a:pt x="16800" y="4553"/>
                </a:cubicBezTo>
                <a:cubicBezTo>
                  <a:pt x="17965" y="4101"/>
                  <a:pt x="18730" y="3351"/>
                  <a:pt x="18730" y="2501"/>
                </a:cubicBezTo>
                <a:cubicBezTo>
                  <a:pt x="18730" y="1120"/>
                  <a:pt x="16719" y="0"/>
                  <a:pt x="14239" y="0"/>
                </a:cubicBezTo>
                <a:cubicBezTo>
                  <a:pt x="11760" y="0"/>
                  <a:pt x="9748" y="1120"/>
                  <a:pt x="9748" y="2501"/>
                </a:cubicBezTo>
                <a:cubicBezTo>
                  <a:pt x="9748" y="3162"/>
                  <a:pt x="10213" y="3761"/>
                  <a:pt x="10967" y="4209"/>
                </a:cubicBezTo>
                <a:lnTo>
                  <a:pt x="7764" y="4209"/>
                </a:lnTo>
                <a:cubicBezTo>
                  <a:pt x="8517" y="3761"/>
                  <a:pt x="8979" y="3162"/>
                  <a:pt x="8979" y="2501"/>
                </a:cubicBezTo>
                <a:cubicBezTo>
                  <a:pt x="8979" y="1120"/>
                  <a:pt x="6971" y="0"/>
                  <a:pt x="4491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/>
            </a:pPr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3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354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55" name="002_OPTION4Copie.jpg" descr="002_OPTION4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001_OPTION4.jpg" descr="001_OPTION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Capture d’écran 2024-06-10 à 22.42.48.png" descr="Capture d’écran 2024-06-10 à 22.42.48.png"/>
          <p:cNvPicPr>
            <a:picLocks noChangeAspect="1"/>
          </p:cNvPicPr>
          <p:nvPr/>
        </p:nvPicPr>
        <p:blipFill>
          <a:blip r:embed="rId3">
            <a:extLst/>
          </a:blip>
          <a:srcRect t="6119"/>
          <a:stretch>
            <a:fillRect/>
          </a:stretch>
        </p:blipFill>
        <p:spPr>
          <a:xfrm>
            <a:off x="6430740" y="3029598"/>
            <a:ext cx="18069733" cy="8906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183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4" name="003_CopyCopyCopyCopy.jpg" descr="003_CopyCopyCopy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Capture d’écran 2024-06-10 à 18.43.24.png" descr="Capture d’écran 2024-06-10 à 18.43.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8092" y="9111587"/>
            <a:ext cx="3823997" cy="2709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Capture d’écran 2024-06-10 à 18.47.38.png" descr="Capture d’écran 2024-06-10 à 18.47.3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97063" y="9111587"/>
            <a:ext cx="4246177" cy="2709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Capture d’écran 2024-06-10 à 18.47.45.png" descr="Capture d’écran 2024-06-10 à 18.47.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268213" y="9070815"/>
            <a:ext cx="4042857" cy="2791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191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2" name="003_CopyCopyCopyCopy.jpg" descr="003_CopyCopyCopy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Capture d’écran 2024-06-10 à 18.43.24.png" descr="Capture d’écran 2024-06-10 à 18.43.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8092" y="9111587"/>
            <a:ext cx="3823997" cy="2709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Capture d’écran 2024-06-10 à 18.47.45.png" descr="Capture d’écran 2024-06-10 à 18.47.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68213" y="9070816"/>
            <a:ext cx="4042857" cy="2791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Capture d’écran 2024-06-10 à 18.48.25.png" descr="Capture d’écran 2024-06-10 à 18.48.2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59903" y="4494367"/>
            <a:ext cx="9216885" cy="9216884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Flèche"/>
          <p:cNvSpPr/>
          <p:nvPr/>
        </p:nvSpPr>
        <p:spPr>
          <a:xfrm flipH="1">
            <a:off x="11684000" y="6634361"/>
            <a:ext cx="4146572" cy="2918359"/>
          </a:xfrm>
          <a:prstGeom prst="rightArrow">
            <a:avLst>
              <a:gd name="adj1" fmla="val 32000"/>
              <a:gd name="adj2" fmla="val 27851"/>
            </a:avLst>
          </a:prstGeom>
          <a:solidFill>
            <a:schemeClr val="accent6">
              <a:hueOff val="-107063"/>
              <a:satOff val="-8917"/>
              <a:lumOff val="-1841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200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003_CopyCopyCopyCopy.jpg" descr="003_CopyCopyCopy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Capture d’écran 2024-06-10 à 18.47.38.png" descr="Capture d’écran 2024-06-10 à 18.47.3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7062" y="9111587"/>
            <a:ext cx="4246177" cy="2709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Capture d’écran 2024-06-10 à 18.47.45.png" descr="Capture d’écran 2024-06-10 à 18.47.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68213" y="9070816"/>
            <a:ext cx="4042857" cy="2791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Capture d’écran 2024-06-10 à 18.48.13.png" descr="Capture d’écran 2024-06-10 à 18.48.13.png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967031" y="4263523"/>
            <a:ext cx="7721629" cy="977942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Flèche"/>
          <p:cNvSpPr/>
          <p:nvPr/>
        </p:nvSpPr>
        <p:spPr>
          <a:xfrm>
            <a:off x="14900188" y="7228677"/>
            <a:ext cx="3238924" cy="1778232"/>
          </a:xfrm>
          <a:prstGeom prst="rightArrow">
            <a:avLst>
              <a:gd name="adj1" fmla="val 32000"/>
              <a:gd name="adj2" fmla="val 45708"/>
            </a:avLst>
          </a:prstGeom>
          <a:solidFill>
            <a:schemeClr val="accent6">
              <a:hueOff val="-107063"/>
              <a:satOff val="-8917"/>
              <a:lumOff val="-1841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6" name="Capture d’écran 2024-06-10 à 18.54.44.png" descr="Capture d’écran 2024-06-10 à 18.54.4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67194" y="4611020"/>
            <a:ext cx="6321344" cy="6406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Capture d’écran 2024-06-10 à 22.57.37.png" descr="Capture d’écran 2024-06-10 à 22.57.37.png">
            <a:hlinkClick r:id="rId8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79258" y="6505653"/>
            <a:ext cx="6530107" cy="322428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Flèche"/>
          <p:cNvSpPr/>
          <p:nvPr/>
        </p:nvSpPr>
        <p:spPr>
          <a:xfrm flipH="1">
            <a:off x="6351231" y="7273243"/>
            <a:ext cx="3394850" cy="1689101"/>
          </a:xfrm>
          <a:prstGeom prst="rightArrow">
            <a:avLst>
              <a:gd name="adj1" fmla="val 32000"/>
              <a:gd name="adj2" fmla="val 48120"/>
            </a:avLst>
          </a:prstGeom>
          <a:solidFill>
            <a:schemeClr val="accent6">
              <a:hueOff val="-107063"/>
              <a:satOff val="-8917"/>
              <a:lumOff val="-1841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2" animBg="1" advAuto="0"/>
      <p:bldP spid="208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212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3" name="003_CopyCopyCopyCopy.jpg" descr="003_CopyCopyCopy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Capture d’écran 2024-06-10 à 18.43.24.png" descr="Capture d’écran 2024-06-10 à 18.43.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8092" y="9111587"/>
            <a:ext cx="3823997" cy="2709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Capture d’écran 2024-06-10 à 18.47.38.png" descr="Capture d’écran 2024-06-10 à 18.47.3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97062" y="9111587"/>
            <a:ext cx="4246177" cy="2709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Capture d’écran 2024-06-10 à 18.47.45.png" descr="Capture d’écran 2024-06-10 à 18.47.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268213" y="9070816"/>
            <a:ext cx="4042857" cy="2791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Capture d’écran 2024-06-10 à 18.54.44.png" descr="Capture d’écran 2024-06-10 à 18.54.4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50921" y="4707490"/>
            <a:ext cx="7240848" cy="7338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Capture d’écran 2024-06-10 à 18.54.44.png" descr="Capture d’écran 2024-06-10 à 18.54.4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650924" y="4707490"/>
            <a:ext cx="7240848" cy="7338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Capture d’écran 2024-06-10 à 18.01.45.png" descr="Capture d’écran 2024-06-10 à 18.01.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446392" y="6486254"/>
            <a:ext cx="7649911" cy="4173207"/>
          </a:xfrm>
          <a:prstGeom prst="rect">
            <a:avLst/>
          </a:prstGeom>
          <a:ln w="25400">
            <a:miter lim="400000"/>
          </a:ln>
          <a:effectLst>
            <a:outerShdw blurRad="254000" dist="635000" dir="5400000" rotWithShape="0">
              <a:srgbClr val="000000">
                <a:alpha val="77693"/>
              </a:srgbClr>
            </a:outerShdw>
            <a:reflection stA="72853" endPos="40000" dir="5400000" sy="-100000" algn="bl" rotWithShape="0"/>
          </a:effectLst>
        </p:spPr>
      </p:pic>
      <p:sp>
        <p:nvSpPr>
          <p:cNvPr id="220" name="Flèche"/>
          <p:cNvSpPr/>
          <p:nvPr/>
        </p:nvSpPr>
        <p:spPr>
          <a:xfrm>
            <a:off x="8769294" y="7284412"/>
            <a:ext cx="4146572" cy="1778232"/>
          </a:xfrm>
          <a:prstGeom prst="rightArrow">
            <a:avLst>
              <a:gd name="adj1" fmla="val 32000"/>
              <a:gd name="adj2" fmla="val 45708"/>
            </a:avLst>
          </a:prstGeom>
          <a:solidFill>
            <a:schemeClr val="accent6">
              <a:hueOff val="-107063"/>
              <a:satOff val="-8917"/>
              <a:lumOff val="-1841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2" animBg="1" advAuto="0"/>
      <p:bldP spid="220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224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5" name="006_5CopieCopie.jpg" descr="006_5Copie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Ovale">
            <a:hlinkClick r:id="rId3"/>
          </p:cNvPr>
          <p:cNvSpPr/>
          <p:nvPr/>
        </p:nvSpPr>
        <p:spPr>
          <a:xfrm>
            <a:off x="21921014" y="10728801"/>
            <a:ext cx="1997396" cy="2052475"/>
          </a:xfrm>
          <a:prstGeom prst="ellipse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ous-titre de diapositiv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Titre de diaposi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230" name="Texte de puce de diaposit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1" name="006_5CopieCopie.jpg" descr="006_5CopieC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Rectangle"/>
          <p:cNvSpPr/>
          <p:nvPr/>
        </p:nvSpPr>
        <p:spPr>
          <a:xfrm>
            <a:off x="3958845" y="8211770"/>
            <a:ext cx="6601129" cy="4970221"/>
          </a:xfrm>
          <a:prstGeom prst="rect">
            <a:avLst/>
          </a:pr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3" name="Capture d’écran 2024-06-10 à 19.04.01.png" descr="Capture d’écran 2024-06-10 à 19.04.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6984" y="8457196"/>
            <a:ext cx="6064851" cy="4479369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Rectangle"/>
          <p:cNvSpPr/>
          <p:nvPr/>
        </p:nvSpPr>
        <p:spPr>
          <a:xfrm>
            <a:off x="3422335" y="4895756"/>
            <a:ext cx="5549376" cy="2780331"/>
          </a:xfrm>
          <a:prstGeom prst="rect">
            <a:avLst/>
          </a:pr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5" name="Capture d’écran 2024-06-10 à 19.03.52.png" descr="Capture d’écran 2024-06-10 à 19.03.5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76072" y="5238171"/>
            <a:ext cx="504190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Flèche 7"/>
          <p:cNvSpPr/>
          <p:nvPr/>
        </p:nvSpPr>
        <p:spPr>
          <a:xfrm rot="5401659">
            <a:off x="1873607" y="4742155"/>
            <a:ext cx="1097660" cy="1404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Flèche 7"/>
          <p:cNvSpPr/>
          <p:nvPr/>
        </p:nvSpPr>
        <p:spPr>
          <a:xfrm rot="5401659" flipH="1">
            <a:off x="1873427" y="7408329"/>
            <a:ext cx="1097660" cy="1404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1">
              <a:satOff val="-9155"/>
              <a:lumOff val="-326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5" animBg="1" advAuto="0"/>
      <p:bldP spid="233" grpId="6" animBg="1" advAuto="0"/>
      <p:bldP spid="234" grpId="2" animBg="1" advAuto="0"/>
      <p:bldP spid="235" grpId="3" animBg="1" advAuto="0"/>
      <p:bldP spid="236" grpId="1" animBg="1" advAuto="0"/>
      <p:bldP spid="237" grpId="4" animBg="1" advAuto="0"/>
    </p:bldLst>
  </p:timing>
</p:sld>
</file>

<file path=ppt/theme/theme1.xml><?xml version="1.0" encoding="utf-8"?>
<a:theme xmlns:a="http://schemas.openxmlformats.org/drawingml/2006/main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Personnalisé</PresentationFormat>
  <Paragraphs>1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Avenir Next Regular</vt:lpstr>
      <vt:lpstr>Helvetica Neue</vt:lpstr>
      <vt:lpstr>Produkt Extralight</vt:lpstr>
      <vt:lpstr>Produkt Light</vt:lpstr>
      <vt:lpstr>38_MinimalistLight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CECILE BOYER</cp:lastModifiedBy>
  <cp:revision>1</cp:revision>
  <dcterms:modified xsi:type="dcterms:W3CDTF">2024-06-11T16:26:55Z</dcterms:modified>
</cp:coreProperties>
</file>