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59" r:id="rId5"/>
    <p:sldId id="260" r:id="rId6"/>
    <p:sldId id="257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D851B6-502A-4046-9CAC-7057E78E05E3}" v="7" dt="2019-07-17T08:45:42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 autoAdjust="0"/>
  </p:normalViewPr>
  <p:slideViewPr>
    <p:cSldViewPr snapToGrid="0">
      <p:cViewPr>
        <p:scale>
          <a:sx n="117" d="100"/>
          <a:sy n="117" d="100"/>
        </p:scale>
        <p:origin x="-976" y="-1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3" Type="http://schemas.microsoft.com/office/2015/10/relationships/revisionInfo" Target="revisionInfo.xml"/><Relationship Id="rId1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-Jacques Berthéol" userId="e4ef3f0868f8429c" providerId="LiveId" clId="{12B9F1FB-55F2-4472-899B-BEADD6055E41}"/>
    <pc:docChg chg="custSel modSld">
      <pc:chgData name="J-Jacques Berthéol" userId="e4ef3f0868f8429c" providerId="LiveId" clId="{12B9F1FB-55F2-4472-899B-BEADD6055E41}" dt="2019-07-12T05:35:07.553" v="119" actId="20577"/>
      <pc:docMkLst>
        <pc:docMk/>
      </pc:docMkLst>
      <pc:sldChg chg="addSp modSp">
        <pc:chgData name="J-Jacques Berthéol" userId="e4ef3f0868f8429c" providerId="LiveId" clId="{12B9F1FB-55F2-4472-899B-BEADD6055E41}" dt="2019-07-12T05:34:02.600" v="51" actId="122"/>
        <pc:sldMkLst>
          <pc:docMk/>
          <pc:sldMk cId="391407201" sldId="256"/>
        </pc:sldMkLst>
        <pc:spChg chg="add mod">
          <ac:chgData name="J-Jacques Berthéol" userId="e4ef3f0868f8429c" providerId="LiveId" clId="{12B9F1FB-55F2-4472-899B-BEADD6055E41}" dt="2019-07-12T05:34:02.600" v="51" actId="122"/>
          <ac:spMkLst>
            <pc:docMk/>
            <pc:sldMk cId="391407201" sldId="256"/>
            <ac:spMk id="2" creationId="{E8FBA28D-4526-40B5-B273-AFDF11D7B255}"/>
          </ac:spMkLst>
        </pc:spChg>
        <pc:picChg chg="mod">
          <ac:chgData name="J-Jacques Berthéol" userId="e4ef3f0868f8429c" providerId="LiveId" clId="{12B9F1FB-55F2-4472-899B-BEADD6055E41}" dt="2019-07-12T05:32:46.109" v="1" actId="1076"/>
          <ac:picMkLst>
            <pc:docMk/>
            <pc:sldMk cId="391407201" sldId="256"/>
            <ac:picMk id="5" creationId="{8E5B75D7-D505-4FC7-9610-76FAE6550D61}"/>
          </ac:picMkLst>
        </pc:picChg>
      </pc:sldChg>
      <pc:sldChg chg="addSp modSp">
        <pc:chgData name="J-Jacques Berthéol" userId="e4ef3f0868f8429c" providerId="LiveId" clId="{12B9F1FB-55F2-4472-899B-BEADD6055E41}" dt="2019-07-12T05:35:07.553" v="119" actId="20577"/>
        <pc:sldMkLst>
          <pc:docMk/>
          <pc:sldMk cId="4052520168" sldId="257"/>
        </pc:sldMkLst>
        <pc:spChg chg="add mod">
          <ac:chgData name="J-Jacques Berthéol" userId="e4ef3f0868f8429c" providerId="LiveId" clId="{12B9F1FB-55F2-4472-899B-BEADD6055E41}" dt="2019-07-12T05:35:07.553" v="119" actId="20577"/>
          <ac:spMkLst>
            <pc:docMk/>
            <pc:sldMk cId="4052520168" sldId="257"/>
            <ac:spMk id="3" creationId="{86FE8125-E193-46AE-A39F-94A7B7C47B4A}"/>
          </ac:spMkLst>
        </pc:spChg>
        <pc:picChg chg="mod">
          <ac:chgData name="J-Jacques Berthéol" userId="e4ef3f0868f8429c" providerId="LiveId" clId="{12B9F1FB-55F2-4472-899B-BEADD6055E41}" dt="2019-07-12T05:34:58.293" v="98" actId="1076"/>
          <ac:picMkLst>
            <pc:docMk/>
            <pc:sldMk cId="4052520168" sldId="257"/>
            <ac:picMk id="4" creationId="{C512082A-9364-40B4-9982-017EFD7742BF}"/>
          </ac:picMkLst>
        </pc:picChg>
      </pc:sldChg>
      <pc:sldChg chg="addSp modSp">
        <pc:chgData name="J-Jacques Berthéol" userId="e4ef3f0868f8429c" providerId="LiveId" clId="{12B9F1FB-55F2-4472-899B-BEADD6055E41}" dt="2019-07-12T05:34:23.394" v="62" actId="20577"/>
        <pc:sldMkLst>
          <pc:docMk/>
          <pc:sldMk cId="3488877241" sldId="258"/>
        </pc:sldMkLst>
        <pc:spChg chg="add mod">
          <ac:chgData name="J-Jacques Berthéol" userId="e4ef3f0868f8429c" providerId="LiveId" clId="{12B9F1FB-55F2-4472-899B-BEADD6055E41}" dt="2019-07-12T05:34:23.394" v="62" actId="20577"/>
          <ac:spMkLst>
            <pc:docMk/>
            <pc:sldMk cId="3488877241" sldId="258"/>
            <ac:spMk id="3" creationId="{915C73C8-01D1-43A6-886B-2F5F0E42CAAF}"/>
          </ac:spMkLst>
        </pc:spChg>
        <pc:picChg chg="mod">
          <ac:chgData name="J-Jacques Berthéol" userId="e4ef3f0868f8429c" providerId="LiveId" clId="{12B9F1FB-55F2-4472-899B-BEADD6055E41}" dt="2019-07-12T05:34:15.005" v="53" actId="1076"/>
          <ac:picMkLst>
            <pc:docMk/>
            <pc:sldMk cId="3488877241" sldId="258"/>
            <ac:picMk id="2" creationId="{3B65A1F1-9F4B-4EA6-8CB0-4FACFC8EA665}"/>
          </ac:picMkLst>
        </pc:picChg>
      </pc:sldChg>
      <pc:sldChg chg="addSp modSp">
        <pc:chgData name="J-Jacques Berthéol" userId="e4ef3f0868f8429c" providerId="LiveId" clId="{12B9F1FB-55F2-4472-899B-BEADD6055E41}" dt="2019-07-12T05:34:45.102" v="95" actId="20577"/>
        <pc:sldMkLst>
          <pc:docMk/>
          <pc:sldMk cId="2358213072" sldId="259"/>
        </pc:sldMkLst>
        <pc:spChg chg="add mod">
          <ac:chgData name="J-Jacques Berthéol" userId="e4ef3f0868f8429c" providerId="LiveId" clId="{12B9F1FB-55F2-4472-899B-BEADD6055E41}" dt="2019-07-12T05:34:45.102" v="95" actId="20577"/>
          <ac:spMkLst>
            <pc:docMk/>
            <pc:sldMk cId="2358213072" sldId="259"/>
            <ac:spMk id="3" creationId="{5ADCF2FD-C824-4189-9293-380FF20FA506}"/>
          </ac:spMkLst>
        </pc:spChg>
        <pc:picChg chg="mod">
          <ac:chgData name="J-Jacques Berthéol" userId="e4ef3f0868f8429c" providerId="LiveId" clId="{12B9F1FB-55F2-4472-899B-BEADD6055E41}" dt="2019-07-12T05:34:29.245" v="63" actId="1076"/>
          <ac:picMkLst>
            <pc:docMk/>
            <pc:sldMk cId="2358213072" sldId="259"/>
            <ac:picMk id="2" creationId="{383C4E7E-A75B-4E1F-AAB9-0BC9D7453EBE}"/>
          </ac:picMkLst>
        </pc:picChg>
      </pc:sldChg>
    </pc:docChg>
  </pc:docChgLst>
  <pc:docChgLst>
    <pc:chgData name="J-Jacques Berthéol" userId="e4ef3f0868f8429c" providerId="LiveId" clId="{17D851B6-502A-4046-9CAC-7057E78E05E3}"/>
    <pc:docChg chg="custSel addSld modSld">
      <pc:chgData name="J-Jacques Berthéol" userId="e4ef3f0868f8429c" providerId="LiveId" clId="{17D851B6-502A-4046-9CAC-7057E78E05E3}" dt="2019-07-17T08:45:52.824" v="33" actId="14100"/>
      <pc:docMkLst>
        <pc:docMk/>
      </pc:docMkLst>
      <pc:sldChg chg="addSp delSp">
        <pc:chgData name="J-Jacques Berthéol" userId="e4ef3f0868f8429c" providerId="LiveId" clId="{17D851B6-502A-4046-9CAC-7057E78E05E3}" dt="2019-07-17T08:37:02.589" v="1"/>
        <pc:sldMkLst>
          <pc:docMk/>
          <pc:sldMk cId="391407201" sldId="256"/>
        </pc:sldMkLst>
        <pc:picChg chg="add">
          <ac:chgData name="J-Jacques Berthéol" userId="e4ef3f0868f8429c" providerId="LiveId" clId="{17D851B6-502A-4046-9CAC-7057E78E05E3}" dt="2019-07-17T08:37:02.589" v="1"/>
          <ac:picMkLst>
            <pc:docMk/>
            <pc:sldMk cId="391407201" sldId="256"/>
            <ac:picMk id="3" creationId="{8153141D-BE65-4A83-8E06-CC706C3257C8}"/>
          </ac:picMkLst>
        </pc:picChg>
        <pc:picChg chg="del">
          <ac:chgData name="J-Jacques Berthéol" userId="e4ef3f0868f8429c" providerId="LiveId" clId="{17D851B6-502A-4046-9CAC-7057E78E05E3}" dt="2019-07-17T08:35:54.942" v="0" actId="478"/>
          <ac:picMkLst>
            <pc:docMk/>
            <pc:sldMk cId="391407201" sldId="256"/>
            <ac:picMk id="5" creationId="{8E5B75D7-D505-4FC7-9610-76FAE6550D61}"/>
          </ac:picMkLst>
        </pc:picChg>
      </pc:sldChg>
      <pc:sldChg chg="addSp delSp modSp">
        <pc:chgData name="J-Jacques Berthéol" userId="e4ef3f0868f8429c" providerId="LiveId" clId="{17D851B6-502A-4046-9CAC-7057E78E05E3}" dt="2019-07-17T08:45:52.824" v="33" actId="14100"/>
        <pc:sldMkLst>
          <pc:docMk/>
          <pc:sldMk cId="4052520168" sldId="257"/>
        </pc:sldMkLst>
        <pc:picChg chg="add del mod">
          <ac:chgData name="J-Jacques Berthéol" userId="e4ef3f0868f8429c" providerId="LiveId" clId="{17D851B6-502A-4046-9CAC-7057E78E05E3}" dt="2019-07-17T08:45:19.966" v="29" actId="478"/>
          <ac:picMkLst>
            <pc:docMk/>
            <pc:sldMk cId="4052520168" sldId="257"/>
            <ac:picMk id="2" creationId="{DC5EE0F1-B573-4BBD-B4D9-121179B60F0B}"/>
          </ac:picMkLst>
        </pc:picChg>
        <pc:picChg chg="del">
          <ac:chgData name="J-Jacques Berthéol" userId="e4ef3f0868f8429c" providerId="LiveId" clId="{17D851B6-502A-4046-9CAC-7057E78E05E3}" dt="2019-07-17T08:43:48.563" v="23" actId="478"/>
          <ac:picMkLst>
            <pc:docMk/>
            <pc:sldMk cId="4052520168" sldId="257"/>
            <ac:picMk id="4" creationId="{C512082A-9364-40B4-9982-017EFD7742BF}"/>
          </ac:picMkLst>
        </pc:picChg>
        <pc:picChg chg="add mod">
          <ac:chgData name="J-Jacques Berthéol" userId="e4ef3f0868f8429c" providerId="LiveId" clId="{17D851B6-502A-4046-9CAC-7057E78E05E3}" dt="2019-07-17T08:45:52.824" v="33" actId="14100"/>
          <ac:picMkLst>
            <pc:docMk/>
            <pc:sldMk cId="4052520168" sldId="257"/>
            <ac:picMk id="5" creationId="{2D01E0D4-0569-43F1-AE6F-8F288CBC121F}"/>
          </ac:picMkLst>
        </pc:picChg>
      </pc:sldChg>
      <pc:sldChg chg="addSp delSp">
        <pc:chgData name="J-Jacques Berthéol" userId="e4ef3f0868f8429c" providerId="LiveId" clId="{17D851B6-502A-4046-9CAC-7057E78E05E3}" dt="2019-07-17T08:38:12.980" v="3"/>
        <pc:sldMkLst>
          <pc:docMk/>
          <pc:sldMk cId="3488877241" sldId="258"/>
        </pc:sldMkLst>
        <pc:picChg chg="del">
          <ac:chgData name="J-Jacques Berthéol" userId="e4ef3f0868f8429c" providerId="LiveId" clId="{17D851B6-502A-4046-9CAC-7057E78E05E3}" dt="2019-07-17T08:37:16.202" v="2" actId="478"/>
          <ac:picMkLst>
            <pc:docMk/>
            <pc:sldMk cId="3488877241" sldId="258"/>
            <ac:picMk id="2" creationId="{3B65A1F1-9F4B-4EA6-8CB0-4FACFC8EA665}"/>
          </ac:picMkLst>
        </pc:picChg>
        <pc:picChg chg="add">
          <ac:chgData name="J-Jacques Berthéol" userId="e4ef3f0868f8429c" providerId="LiveId" clId="{17D851B6-502A-4046-9CAC-7057E78E05E3}" dt="2019-07-17T08:38:12.980" v="3"/>
          <ac:picMkLst>
            <pc:docMk/>
            <pc:sldMk cId="3488877241" sldId="258"/>
            <ac:picMk id="4" creationId="{3ABE5900-9506-482F-A490-D69927385ADD}"/>
          </ac:picMkLst>
        </pc:picChg>
      </pc:sldChg>
      <pc:sldChg chg="addSp delSp modSp">
        <pc:chgData name="J-Jacques Berthéol" userId="e4ef3f0868f8429c" providerId="LiveId" clId="{17D851B6-502A-4046-9CAC-7057E78E05E3}" dt="2019-07-17T08:40:01.032" v="8" actId="1076"/>
        <pc:sldMkLst>
          <pc:docMk/>
          <pc:sldMk cId="2358213072" sldId="259"/>
        </pc:sldMkLst>
        <pc:spChg chg="mod">
          <ac:chgData name="J-Jacques Berthéol" userId="e4ef3f0868f8429c" providerId="LiveId" clId="{17D851B6-502A-4046-9CAC-7057E78E05E3}" dt="2019-07-17T08:39:59.532" v="7" actId="20577"/>
          <ac:spMkLst>
            <pc:docMk/>
            <pc:sldMk cId="2358213072" sldId="259"/>
            <ac:spMk id="3" creationId="{5ADCF2FD-C824-4189-9293-380FF20FA506}"/>
          </ac:spMkLst>
        </pc:spChg>
        <pc:picChg chg="del">
          <ac:chgData name="J-Jacques Berthéol" userId="e4ef3f0868f8429c" providerId="LiveId" clId="{17D851B6-502A-4046-9CAC-7057E78E05E3}" dt="2019-07-17T08:38:22.588" v="4" actId="478"/>
          <ac:picMkLst>
            <pc:docMk/>
            <pc:sldMk cId="2358213072" sldId="259"/>
            <ac:picMk id="2" creationId="{383C4E7E-A75B-4E1F-AAB9-0BC9D7453EBE}"/>
          </ac:picMkLst>
        </pc:picChg>
        <pc:picChg chg="add mod">
          <ac:chgData name="J-Jacques Berthéol" userId="e4ef3f0868f8429c" providerId="LiveId" clId="{17D851B6-502A-4046-9CAC-7057E78E05E3}" dt="2019-07-17T08:40:01.032" v="8" actId="1076"/>
          <ac:picMkLst>
            <pc:docMk/>
            <pc:sldMk cId="2358213072" sldId="259"/>
            <ac:picMk id="4" creationId="{E74D7460-B0D4-45F3-B14D-99300A55BD21}"/>
          </ac:picMkLst>
        </pc:picChg>
      </pc:sldChg>
      <pc:sldChg chg="addSp delSp modSp add">
        <pc:chgData name="J-Jacques Berthéol" userId="e4ef3f0868f8429c" providerId="LiveId" clId="{17D851B6-502A-4046-9CAC-7057E78E05E3}" dt="2019-07-17T08:41:06.503" v="22" actId="1076"/>
        <pc:sldMkLst>
          <pc:docMk/>
          <pc:sldMk cId="3417758096" sldId="260"/>
        </pc:sldMkLst>
        <pc:spChg chg="mod">
          <ac:chgData name="J-Jacques Berthéol" userId="e4ef3f0868f8429c" providerId="LiveId" clId="{17D851B6-502A-4046-9CAC-7057E78E05E3}" dt="2019-07-17T08:40:14.859" v="19" actId="20577"/>
          <ac:spMkLst>
            <pc:docMk/>
            <pc:sldMk cId="3417758096" sldId="260"/>
            <ac:spMk id="3" creationId="{5ADCF2FD-C824-4189-9293-380FF20FA506}"/>
          </ac:spMkLst>
        </pc:spChg>
        <pc:picChg chg="add mod">
          <ac:chgData name="J-Jacques Berthéol" userId="e4ef3f0868f8429c" providerId="LiveId" clId="{17D851B6-502A-4046-9CAC-7057E78E05E3}" dt="2019-07-17T08:41:06.503" v="22" actId="1076"/>
          <ac:picMkLst>
            <pc:docMk/>
            <pc:sldMk cId="3417758096" sldId="260"/>
            <ac:picMk id="2" creationId="{82D8C6C9-F9CB-4819-B9C5-6F43E126C3C2}"/>
          </ac:picMkLst>
        </pc:picChg>
        <pc:picChg chg="del">
          <ac:chgData name="J-Jacques Berthéol" userId="e4ef3f0868f8429c" providerId="LiveId" clId="{17D851B6-502A-4046-9CAC-7057E78E05E3}" dt="2019-07-17T08:40:08.619" v="10" actId="478"/>
          <ac:picMkLst>
            <pc:docMk/>
            <pc:sldMk cId="3417758096" sldId="260"/>
            <ac:picMk id="4" creationId="{E74D7460-B0D4-45F3-B14D-99300A55BD2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7A095CE-6ABD-42A4-A171-34CE60B1D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4D1488A-7026-4955-8AEC-4D04FE17D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35070BE-033A-4302-8BBD-A065BEDC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9088-0650-43E6-B56F-B346C6FB3C2B}" type="datetimeFigureOut">
              <a:rPr lang="fr-FR" smtClean="0"/>
              <a:t>24/09/19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2D3C84F-CF9E-4406-919B-0B8CC58E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AAECBD4-5167-4F5F-B83E-AAC440B2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BC0A-6F3D-4D6F-AF53-5BB6DF8877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69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1A3EDE-8280-4D89-8743-E5E0E156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C104BDF-1094-427C-BE65-D6CC78840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9641841-5C05-4F11-9E54-18BB91B5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9088-0650-43E6-B56F-B346C6FB3C2B}" type="datetimeFigureOut">
              <a:rPr lang="fr-FR" smtClean="0"/>
              <a:t>24/09/19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A6BE38B-790E-4F21-A1B1-B3B7A57D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8FB7EA6-B091-45D3-AD32-F7DCA594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BC0A-6F3D-4D6F-AF53-5BB6DF8877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26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8B72B3FE-4CE9-4B20-85C1-EC749C0CFB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1F13F1C-B611-4640-8EDE-B0711FF2C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E2935F4-1943-4B43-988A-7DF5DADF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9088-0650-43E6-B56F-B346C6FB3C2B}" type="datetimeFigureOut">
              <a:rPr lang="fr-FR" smtClean="0"/>
              <a:t>24/09/19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93B3272-791B-4B76-A58C-3C3794AE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500A106-1CF9-4131-AC71-BE3CC76C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BC0A-6F3D-4D6F-AF53-5BB6DF8877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74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3F6A738-E0C7-42CD-A68B-84960B37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4E24F22-BD4C-408E-9118-28A8A7C2F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C471065-8AEA-4119-B7D0-071DC5C6F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9088-0650-43E6-B56F-B346C6FB3C2B}" type="datetimeFigureOut">
              <a:rPr lang="fr-FR" smtClean="0"/>
              <a:t>24/09/19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61F0758-492B-49BE-8B4C-843848189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E33DDA5-8CDA-49A2-8B65-C9F91CFD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BC0A-6F3D-4D6F-AF53-5BB6DF8877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21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0596D4A-BC68-4F46-BF9C-6B88ED62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A8BB7EE-8D59-4B63-BCE3-00962ED85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1DFA443-9C05-46AA-A736-32962712A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9088-0650-43E6-B56F-B346C6FB3C2B}" type="datetimeFigureOut">
              <a:rPr lang="fr-FR" smtClean="0"/>
              <a:t>24/09/19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56C79DF-7340-4161-819F-A99F675A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0C0C8FA-AEEF-4443-BF86-BC439F93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BC0A-6F3D-4D6F-AF53-5BB6DF8877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99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2AFFC66-7323-4B22-86FA-4D83A2A0D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0C510A5-BCEC-4C80-9224-604D4FAF3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C83263C-4F58-4B2C-947A-2F0740896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B3528DA-43E3-4374-B318-B6C851737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9088-0650-43E6-B56F-B346C6FB3C2B}" type="datetimeFigureOut">
              <a:rPr lang="fr-FR" smtClean="0"/>
              <a:t>24/09/19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647C1D8-2477-4775-AD7F-416DDAC74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8E8C393-1B2C-4BAC-91BD-51A53FB9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BC0A-6F3D-4D6F-AF53-5BB6DF8877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61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216F312-0DC9-4CFF-B597-0EC4E562C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6E62066-88ED-47D4-BAEB-A92AA015F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D773EED-1A7E-42B4-B1D5-B428A25AD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4EB95F4C-352A-4950-9CDF-5642CA4EB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6D33C89A-5DDF-4100-9638-AEF2EAEA1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B633DEB3-4709-470A-8B74-071C8DDB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9088-0650-43E6-B56F-B346C6FB3C2B}" type="datetimeFigureOut">
              <a:rPr lang="fr-FR" smtClean="0"/>
              <a:t>24/09/19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F8EB425B-3F3F-409C-8F10-3A9311CF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C06CBDC-7281-4726-AA0A-E482DBCD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BC0A-6F3D-4D6F-AF53-5BB6DF8877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63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62EF7F9-DDFA-41C8-A22D-732069EA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DEA0F9B-3761-42DE-8AB4-D1FC7893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9088-0650-43E6-B56F-B346C6FB3C2B}" type="datetimeFigureOut">
              <a:rPr lang="fr-FR" smtClean="0"/>
              <a:t>24/09/19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4EFBD88-06CF-47E8-A9DB-69DF3D465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17523C1-237C-4027-8210-CC0DBAEB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BC0A-6F3D-4D6F-AF53-5BB6DF8877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13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AA24A5EB-AB00-4137-B25A-CA99AB97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9088-0650-43E6-B56F-B346C6FB3C2B}" type="datetimeFigureOut">
              <a:rPr lang="fr-FR" smtClean="0"/>
              <a:t>24/09/19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E0D3123D-6AC9-4556-9C60-B231A891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D521605-DBC5-49E6-8300-635DAC2A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BC0A-6F3D-4D6F-AF53-5BB6DF8877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7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25D5F0E-CBDB-4916-A5A5-099648D6A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6808946-47E2-4F98-A956-07A3B5932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2B910E7-DDA0-49A3-97E3-83F90A78F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4910C8E-7791-4B3C-B672-48F9DD678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9088-0650-43E6-B56F-B346C6FB3C2B}" type="datetimeFigureOut">
              <a:rPr lang="fr-FR" smtClean="0"/>
              <a:t>24/09/19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EDF6E69-1393-493A-8A97-34340E3C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92F538D-8178-46BB-8672-A3162115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BC0A-6F3D-4D6F-AF53-5BB6DF8877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24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87663A-FA1B-49AE-BE02-ACE74595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827CE7C2-D90A-4BBE-9305-076E8FE12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5611252-A7C0-4B17-911C-B3FD8AA97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E0F20E3-6B16-4596-82E6-1C6673DD1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9088-0650-43E6-B56F-B346C6FB3C2B}" type="datetimeFigureOut">
              <a:rPr lang="fr-FR" smtClean="0"/>
              <a:t>24/09/19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9D55A2A-1845-431C-A86C-E5355B7CD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D210B71-C1FE-4C17-9EE1-47FF48FB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BC0A-6F3D-4D6F-AF53-5BB6DF8877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E61AAA3-E00C-4B98-B404-B2C3675B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7BC59D7-ADE3-4CB7-A7EC-18DBA59E9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E805C60-98ED-47BC-9F1C-9A4A7AFE9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19088-0650-43E6-B56F-B346C6FB3C2B}" type="datetimeFigureOut">
              <a:rPr lang="fr-FR" smtClean="0"/>
              <a:t>24/09/19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FEAC5A3-B49F-457E-AF60-37051C598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6A93411-0DCD-4C73-8A99-9E4F83E77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3BC0A-6F3D-4D6F-AF53-5BB6DF8877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35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3845" y="3244334"/>
            <a:ext cx="78133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Ingénierie système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92" y="162629"/>
            <a:ext cx="11992046" cy="21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3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E8FBA28D-4526-40B5-B273-AFDF11D7B255}"/>
              </a:ext>
            </a:extLst>
          </p:cNvPr>
          <p:cNvSpPr txBox="1"/>
          <p:nvPr/>
        </p:nvSpPr>
        <p:spPr>
          <a:xfrm>
            <a:off x="4659423" y="383721"/>
            <a:ext cx="288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système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153141D-BE65-4A83-8E06-CC706C325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086409"/>
            <a:ext cx="103060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5C73C8-01D1-43A6-886B-2F5F0E42CAAF}"/>
              </a:ext>
            </a:extLst>
          </p:cNvPr>
          <p:cNvSpPr txBox="1"/>
          <p:nvPr/>
        </p:nvSpPr>
        <p:spPr>
          <a:xfrm>
            <a:off x="5390008" y="461665"/>
            <a:ext cx="1417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</a:t>
            </a:r>
            <a:endParaRPr lang="fr-F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ABE5900-9506-482F-A490-D69927385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904" y="1476375"/>
            <a:ext cx="65341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77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ADCF2FD-C824-4189-9293-380FF20FA506}"/>
              </a:ext>
            </a:extLst>
          </p:cNvPr>
          <p:cNvSpPr txBox="1"/>
          <p:nvPr/>
        </p:nvSpPr>
        <p:spPr>
          <a:xfrm>
            <a:off x="4611970" y="544316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d’utilisation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74D7460-B0D4-45F3-B14D-99300A55B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80" y="1443746"/>
            <a:ext cx="88487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1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ADCF2FD-C824-4189-9293-380FF20FA506}"/>
              </a:ext>
            </a:extLst>
          </p:cNvPr>
          <p:cNvSpPr txBox="1"/>
          <p:nvPr/>
        </p:nvSpPr>
        <p:spPr>
          <a:xfrm>
            <a:off x="5321082" y="229824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Scénarios</a:t>
            </a:r>
            <a:endParaRPr lang="fr-F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2D8C6C9-F9CB-4819-B9C5-6F43E126C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28" y="1095818"/>
            <a:ext cx="10325810" cy="537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58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6FE8125-E193-46AE-A39F-94A7B7C47B4A}"/>
              </a:ext>
            </a:extLst>
          </p:cNvPr>
          <p:cNvSpPr txBox="1"/>
          <p:nvPr/>
        </p:nvSpPr>
        <p:spPr>
          <a:xfrm>
            <a:off x="4312289" y="378159"/>
            <a:ext cx="3507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Diagramme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besoins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D01E0D4-0569-43F1-AE6F-8F288CBC1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91" y="1011667"/>
            <a:ext cx="11292099" cy="546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201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</Words>
  <Application>Microsoft Macintosh PowerPoint</Application>
  <PresentationFormat>Personnalisé</PresentationFormat>
  <Paragraphs>6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J-Jacques Berthéol</dc:creator>
  <cp:lastModifiedBy>Eduscol-DGESCO Eduscol</cp:lastModifiedBy>
  <cp:revision>6</cp:revision>
  <dcterms:created xsi:type="dcterms:W3CDTF">2019-07-11T08:06:43Z</dcterms:created>
  <dcterms:modified xsi:type="dcterms:W3CDTF">2019-09-24T14:12:15Z</dcterms:modified>
</cp:coreProperties>
</file>