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6" r:id="rId5"/>
    <p:sldId id="283" r:id="rId6"/>
    <p:sldId id="284" r:id="rId7"/>
    <p:sldId id="305" r:id="rId8"/>
    <p:sldId id="297" r:id="rId9"/>
    <p:sldId id="264" r:id="rId10"/>
    <p:sldId id="266" r:id="rId11"/>
    <p:sldId id="304" r:id="rId12"/>
    <p:sldId id="299" r:id="rId13"/>
    <p:sldId id="301" r:id="rId14"/>
    <p:sldId id="302" r:id="rId15"/>
    <p:sldId id="291" r:id="rId16"/>
    <p:sldId id="303" r:id="rId17"/>
    <p:sldId id="296" r:id="rId18"/>
    <p:sldId id="309" r:id="rId19"/>
    <p:sldId id="311" r:id="rId20"/>
    <p:sldId id="269" r:id="rId21"/>
  </p:sldIdLst>
  <p:sldSz cx="12192000" cy="6858000"/>
  <p:notesSz cx="6797675" cy="9926638"/>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C72"/>
    <a:srgbClr val="0000A4"/>
    <a:srgbClr val="1DA9BF"/>
    <a:srgbClr val="01C6FD"/>
    <a:srgbClr val="79AE02"/>
    <a:srgbClr val="067F9C"/>
    <a:srgbClr val="014E52"/>
    <a:srgbClr val="0C596D"/>
    <a:srgbClr val="03556D"/>
    <a:srgbClr val="1ABE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56BE6F-DC0D-43FD-87F7-A01723D106DF}" v="72" dt="2021-10-16T08:47:04.5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273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894516C7-1FF3-F44B-93B1-24B9AA324A7A}"/>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1484E84D-673E-4F6E-8BBE-4E20D842C021}" type="datetime1">
              <a:rPr lang="fr-FR" smtClean="0"/>
              <a:t>19/10/2021</a:t>
            </a:fld>
            <a:endParaRPr lang="fr-FR"/>
          </a:p>
        </p:txBody>
      </p:sp>
      <p:sp>
        <p:nvSpPr>
          <p:cNvPr id="4" name="Espace réservé du pied de page 3">
            <a:extLst>
              <a:ext uri="{FF2B5EF4-FFF2-40B4-BE49-F238E27FC236}">
                <a16:creationId xmlns:a16="http://schemas.microsoft.com/office/drawing/2014/main" id="{EDC6268A-8AA9-4C40-BEFB-029DF3E81138}"/>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08E928AC-AE76-324A-BA05-D16BF60C79E1}"/>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AE62C3C4-9460-4343-9283-24A378E2714B}" type="slidenum">
              <a:rPr lang="fr-FR" smtClean="0"/>
              <a:t>‹Nº›</a:t>
            </a:fld>
            <a:endParaRPr lang="fr-FR"/>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9A59BE1-50EF-4468-BDA9-63344D0832E8}" type="datetime1">
              <a:rPr lang="fr-FR" noProof="0" smtClean="0"/>
              <a:pPr/>
              <a:t>19/10/2021</a:t>
            </a:fld>
            <a:endParaRPr lang="fr-FR" noProof="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F6DE8F2A-B3D4-43F2-B39B-CD77F64A1950}" type="slidenum">
              <a:rPr lang="fr-FR" noProof="0" smtClean="0"/>
              <a:t>‹Nº›</a:t>
            </a:fld>
            <a:endParaRPr lang="fr-FR" noProof="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F6DE8F2A-B3D4-43F2-B39B-CD77F64A1950}" type="slidenum">
              <a:rPr lang="fr-FR" smtClean="0"/>
              <a:t>1</a:t>
            </a:fld>
            <a:endParaRPr lang="fr-FR"/>
          </a:p>
        </p:txBody>
      </p:sp>
    </p:spTree>
    <p:extLst>
      <p:ext uri="{BB962C8B-B14F-4D97-AF65-F5344CB8AC3E}">
        <p14:creationId xmlns:p14="http://schemas.microsoft.com/office/powerpoint/2010/main" val="1681437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F6DE8F2A-B3D4-43F2-B39B-CD77F64A1950}" type="slidenum">
              <a:rPr lang="fr-FR" smtClean="0"/>
              <a:t>6</a:t>
            </a:fld>
            <a:endParaRPr lang="fr-FR"/>
          </a:p>
        </p:txBody>
      </p:sp>
    </p:spTree>
    <p:extLst>
      <p:ext uri="{BB962C8B-B14F-4D97-AF65-F5344CB8AC3E}">
        <p14:creationId xmlns:p14="http://schemas.microsoft.com/office/powerpoint/2010/main" val="1935414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F6DE8F2A-B3D4-43F2-B39B-CD77F64A1950}" type="slidenum">
              <a:rPr lang="fr-FR" smtClean="0"/>
              <a:t>7</a:t>
            </a:fld>
            <a:endParaRPr lang="fr-FR"/>
          </a:p>
        </p:txBody>
      </p:sp>
    </p:spTree>
    <p:extLst>
      <p:ext uri="{BB962C8B-B14F-4D97-AF65-F5344CB8AC3E}">
        <p14:creationId xmlns:p14="http://schemas.microsoft.com/office/powerpoint/2010/main" val="3222397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F6DE8F2A-B3D4-43F2-B39B-CD77F64A1950}" type="slidenum">
              <a:rPr lang="fr-FR" smtClean="0"/>
              <a:t>17</a:t>
            </a:fld>
            <a:endParaRPr lang="fr-FR"/>
          </a:p>
        </p:txBody>
      </p:sp>
    </p:spTree>
    <p:extLst>
      <p:ext uri="{BB962C8B-B14F-4D97-AF65-F5344CB8AC3E}">
        <p14:creationId xmlns:p14="http://schemas.microsoft.com/office/powerpoint/2010/main" val="3476779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avec image">
    <p:spTree>
      <p:nvGrpSpPr>
        <p:cNvPr id="1" name=""/>
        <p:cNvGrpSpPr/>
        <p:nvPr/>
      </p:nvGrpSpPr>
      <p:grpSpPr>
        <a:xfrm>
          <a:off x="0" y="0"/>
          <a:ext cx="0" cy="0"/>
          <a:chOff x="0" y="0"/>
          <a:chExt cx="0" cy="0"/>
        </a:xfrm>
      </p:grpSpPr>
      <p:sp>
        <p:nvSpPr>
          <p:cNvPr id="36" name="Espace réservé d’image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24330"/>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rtl="0"/>
            <a:r>
              <a:rPr lang="fr-FR" noProof="0" dirty="0"/>
              <a:t>Insérer une image</a:t>
            </a:r>
          </a:p>
        </p:txBody>
      </p:sp>
      <p:sp>
        <p:nvSpPr>
          <p:cNvPr id="8" name="Forme libre : Forme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solidFill>
                <a:schemeClr val="tx1"/>
              </a:solidFill>
            </a:endParaRPr>
          </a:p>
        </p:txBody>
      </p:sp>
      <p:sp>
        <p:nvSpPr>
          <p:cNvPr id="3" name="Sous-titr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rtl="0"/>
            <a:r>
              <a:rPr lang="fr-FR" noProof="0"/>
              <a:t>Sous-titre</a:t>
            </a:r>
          </a:p>
        </p:txBody>
      </p:sp>
      <p:sp>
        <p:nvSpPr>
          <p:cNvPr id="2" name="Titr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rtl="0"/>
            <a:r>
              <a:rPr lang="fr-FR" noProof="0"/>
              <a:t>Titre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117048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rtl="0"/>
            <a:r>
              <a:rPr lang="fr-FR" noProof="0"/>
              <a:t>Modifiez le style du titre</a:t>
            </a:r>
          </a:p>
        </p:txBody>
      </p:sp>
      <p:sp>
        <p:nvSpPr>
          <p:cNvPr id="5" name="Espace réservé d’image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fr-FR" noProof="0"/>
              <a:t>Insérer une image</a:t>
            </a:r>
          </a:p>
        </p:txBody>
      </p:sp>
      <p:sp>
        <p:nvSpPr>
          <p:cNvPr id="9" name="Espace réservé du texte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9784080" cy="334508"/>
          </a:xfrm>
        </p:spPr>
        <p:txBody>
          <a:bodyPr rtlCol="0">
            <a:noAutofit/>
          </a:bodyPr>
          <a:lstStyle>
            <a:lvl1pPr marL="0" indent="0" algn="l">
              <a:buNone/>
              <a:defRPr sz="1600" b="1">
                <a:solidFill>
                  <a:schemeClr val="accent3"/>
                </a:solidFill>
                <a:latin typeface="+mn-lt"/>
              </a:defRPr>
            </a:lvl1pPr>
          </a:lstStyle>
          <a:p>
            <a:pPr lvl="0" rtl="0"/>
            <a:r>
              <a:rPr lang="fr-FR" noProof="0"/>
              <a:t>Modifiez les styles du texte du masque</a:t>
            </a:r>
          </a:p>
        </p:txBody>
      </p:sp>
      <p:sp>
        <p:nvSpPr>
          <p:cNvPr id="12" name="Espace réservé du texte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9784080" cy="1737360"/>
          </a:xfrm>
        </p:spPr>
        <p:txBody>
          <a:bodyPr rtlCol="0">
            <a:noAutofit/>
          </a:bodyPr>
          <a:lstStyle>
            <a:lvl1pPr marL="0" indent="0" algn="l">
              <a:buNone/>
              <a:defRPr sz="1400" b="0">
                <a:solidFill>
                  <a:schemeClr val="tx1">
                    <a:lumMod val="75000"/>
                    <a:lumOff val="25000"/>
                  </a:schemeClr>
                </a:solidFill>
                <a:latin typeface="+mn-lt"/>
              </a:defRPr>
            </a:lvl1pPr>
          </a:lstStyle>
          <a:p>
            <a:pPr lvl="0" rtl="0"/>
            <a:r>
              <a:rPr lang="fr-FR" noProof="0"/>
              <a:t>Modifiez les styles du texte du masque</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Tree>
    <p:extLst>
      <p:ext uri="{BB962C8B-B14F-4D97-AF65-F5344CB8AC3E}">
        <p14:creationId xmlns:p14="http://schemas.microsoft.com/office/powerpoint/2010/main" val="142414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 trois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
        <p:nvSpPr>
          <p:cNvPr id="5" name="Espace réservé d’image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fr-FR" noProof="0"/>
              <a:t>Insérer une image</a:t>
            </a:r>
          </a:p>
        </p:txBody>
      </p:sp>
      <p:sp>
        <p:nvSpPr>
          <p:cNvPr id="9" name="Espace réservé du texte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2820761" cy="334508"/>
          </a:xfrm>
        </p:spPr>
        <p:txBody>
          <a:bodyPr rtlCol="0">
            <a:noAutofit/>
          </a:bodyPr>
          <a:lstStyle>
            <a:lvl1pPr marL="0" indent="0" algn="ctr">
              <a:buNone/>
              <a:defRPr sz="1600" b="1">
                <a:solidFill>
                  <a:schemeClr val="accent6"/>
                </a:solidFill>
                <a:latin typeface="+mn-lt"/>
              </a:defRPr>
            </a:lvl1pPr>
          </a:lstStyle>
          <a:p>
            <a:pPr lvl="0" rtl="0"/>
            <a:r>
              <a:rPr lang="fr-FR" noProof="0"/>
              <a:t>Modifiez les styles du texte du masque</a:t>
            </a:r>
          </a:p>
        </p:txBody>
      </p:sp>
      <p:sp>
        <p:nvSpPr>
          <p:cNvPr id="10" name="Espace réservé du texte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4623026" y="3802065"/>
            <a:ext cx="2820761" cy="334508"/>
          </a:xfrm>
        </p:spPr>
        <p:txBody>
          <a:bodyPr rtlCol="0">
            <a:noAutofit/>
          </a:bodyPr>
          <a:lstStyle>
            <a:lvl1pPr marL="0" indent="0" algn="ctr">
              <a:buNone/>
              <a:defRPr sz="1600" b="1">
                <a:solidFill>
                  <a:schemeClr val="accent3"/>
                </a:solidFill>
                <a:latin typeface="+mn-lt"/>
              </a:defRPr>
            </a:lvl1pPr>
          </a:lstStyle>
          <a:p>
            <a:pPr lvl="0" rtl="0"/>
            <a:r>
              <a:rPr lang="fr-FR" noProof="0"/>
              <a:t>Modifiez les styles du texte du masque</a:t>
            </a:r>
          </a:p>
        </p:txBody>
      </p:sp>
      <p:sp>
        <p:nvSpPr>
          <p:cNvPr id="11" name="Espace réservé du texte 8">
            <a:extLst>
              <a:ext uri="{FF2B5EF4-FFF2-40B4-BE49-F238E27FC236}">
                <a16:creationId xmlns:a16="http://schemas.microsoft.com/office/drawing/2014/main" id="{08664829-F6FB-4E31-BF5C-C895ADF2BA7F}"/>
              </a:ext>
            </a:extLst>
          </p:cNvPr>
          <p:cNvSpPr>
            <a:spLocks noGrp="1"/>
          </p:cNvSpPr>
          <p:nvPr>
            <p:ph type="body" sz="quarter" idx="16" hasCustomPrompt="1"/>
          </p:nvPr>
        </p:nvSpPr>
        <p:spPr>
          <a:xfrm>
            <a:off x="8635999" y="3802065"/>
            <a:ext cx="2820761" cy="334508"/>
          </a:xfrm>
        </p:spPr>
        <p:txBody>
          <a:bodyPr rtlCol="0">
            <a:noAutofit/>
          </a:bodyPr>
          <a:lstStyle>
            <a:lvl1pPr marL="0" indent="0" algn="ctr">
              <a:buNone/>
              <a:defRPr sz="1600" b="1">
                <a:solidFill>
                  <a:schemeClr val="accent5">
                    <a:lumMod val="75000"/>
                  </a:schemeClr>
                </a:solidFill>
                <a:latin typeface="+mn-lt"/>
              </a:defRPr>
            </a:lvl1pPr>
          </a:lstStyle>
          <a:p>
            <a:pPr lvl="0" rtl="0"/>
            <a:r>
              <a:rPr lang="fr-FR" noProof="0"/>
              <a:t>Modifiez les styles du texte du masque</a:t>
            </a:r>
          </a:p>
        </p:txBody>
      </p:sp>
      <p:sp>
        <p:nvSpPr>
          <p:cNvPr id="12" name="Espace réservé du texte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2820761" cy="1496898"/>
          </a:xfrm>
        </p:spPr>
        <p:txBody>
          <a:bodyPr rtlCol="0">
            <a:noAutofit/>
          </a:bodyPr>
          <a:lstStyle>
            <a:lvl1pPr marL="0" indent="0" algn="l">
              <a:spcAft>
                <a:spcPts val="600"/>
              </a:spcAft>
              <a:buNone/>
              <a:defRPr sz="1400" b="0">
                <a:solidFill>
                  <a:schemeClr val="tx1">
                    <a:lumMod val="75000"/>
                    <a:lumOff val="25000"/>
                  </a:schemeClr>
                </a:solidFill>
                <a:latin typeface="+mn-lt"/>
              </a:defRPr>
            </a:lvl1pPr>
          </a:lstStyle>
          <a:p>
            <a:pPr lvl="0" rtl="0"/>
            <a:r>
              <a:rPr lang="fr-FR" noProof="0"/>
              <a:t>Modifiez les styles du texte du masque</a:t>
            </a:r>
          </a:p>
        </p:txBody>
      </p:sp>
      <p:sp>
        <p:nvSpPr>
          <p:cNvPr id="13" name="Espace réservé du texte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4623026" y="4294303"/>
            <a:ext cx="2820761" cy="1496898"/>
          </a:xfrm>
        </p:spPr>
        <p:txBody>
          <a:bodyPr rtlCol="0">
            <a:noAutofit/>
          </a:bodyPr>
          <a:lstStyle>
            <a:lvl1pPr marL="0" indent="0" algn="l">
              <a:spcAft>
                <a:spcPts val="600"/>
              </a:spcAft>
              <a:buNone/>
              <a:defRPr sz="1400" b="0">
                <a:solidFill>
                  <a:schemeClr val="tx1">
                    <a:lumMod val="75000"/>
                    <a:lumOff val="25000"/>
                  </a:schemeClr>
                </a:solidFill>
                <a:latin typeface="+mn-lt"/>
              </a:defRPr>
            </a:lvl1pPr>
          </a:lstStyle>
          <a:p>
            <a:pPr lvl="0" rtl="0"/>
            <a:r>
              <a:rPr lang="fr-FR" noProof="0"/>
              <a:t>Modifiez les styles du texte du masque</a:t>
            </a:r>
          </a:p>
        </p:txBody>
      </p:sp>
      <p:sp>
        <p:nvSpPr>
          <p:cNvPr id="14" name="Espace réservé du texte 8">
            <a:extLst>
              <a:ext uri="{FF2B5EF4-FFF2-40B4-BE49-F238E27FC236}">
                <a16:creationId xmlns:a16="http://schemas.microsoft.com/office/drawing/2014/main" id="{7E9E558E-F7EF-4347-AD3C-FDB2A9BCF618}"/>
              </a:ext>
            </a:extLst>
          </p:cNvPr>
          <p:cNvSpPr>
            <a:spLocks noGrp="1"/>
          </p:cNvSpPr>
          <p:nvPr>
            <p:ph type="body" sz="quarter" idx="19" hasCustomPrompt="1"/>
          </p:nvPr>
        </p:nvSpPr>
        <p:spPr>
          <a:xfrm>
            <a:off x="8635999" y="4294303"/>
            <a:ext cx="2820761" cy="1496898"/>
          </a:xfrm>
        </p:spPr>
        <p:txBody>
          <a:bodyPr rtlCol="0">
            <a:noAutofit/>
          </a:bodyPr>
          <a:lstStyle>
            <a:lvl1pPr marL="0" indent="0" algn="l">
              <a:spcAft>
                <a:spcPts val="600"/>
              </a:spcAft>
              <a:buNone/>
              <a:defRPr sz="1400" b="0">
                <a:solidFill>
                  <a:schemeClr val="tx1">
                    <a:lumMod val="75000"/>
                    <a:lumOff val="25000"/>
                  </a:schemeClr>
                </a:solidFill>
                <a:latin typeface="+mn-lt"/>
              </a:defRPr>
            </a:lvl1pPr>
          </a:lstStyle>
          <a:p>
            <a:pPr lvl="0" rtl="0"/>
            <a:r>
              <a:rPr lang="fr-FR" noProof="0"/>
              <a:t>Modifiez les styles du texte du masque</a:t>
            </a:r>
          </a:p>
        </p:txBody>
      </p:sp>
      <p:sp>
        <p:nvSpPr>
          <p:cNvPr id="3" name="Titre 2">
            <a:extLst>
              <a:ext uri="{FF2B5EF4-FFF2-40B4-BE49-F238E27FC236}">
                <a16:creationId xmlns:a16="http://schemas.microsoft.com/office/drawing/2014/main" id="{B9AD2AC4-32E8-BC46-848C-BEA37118CB63}"/>
              </a:ext>
            </a:extLst>
          </p:cNvPr>
          <p:cNvSpPr>
            <a:spLocks noGrp="1"/>
          </p:cNvSpPr>
          <p:nvPr>
            <p:ph type="title"/>
          </p:nvPr>
        </p:nvSpPr>
        <p:spPr/>
        <p:txBody>
          <a:bodyPr rtlCol="0"/>
          <a:lstStyle/>
          <a:p>
            <a:pPr rtl="0"/>
            <a:r>
              <a:rPr lang="fr-FR" noProof="0"/>
              <a:t>Modifiez le style du titre</a:t>
            </a:r>
          </a:p>
        </p:txBody>
      </p:sp>
    </p:spTree>
    <p:extLst>
      <p:ext uri="{BB962C8B-B14F-4D97-AF65-F5344CB8AC3E}">
        <p14:creationId xmlns:p14="http://schemas.microsoft.com/office/powerpoint/2010/main" val="255448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demi-page + texte">
    <p:spTree>
      <p:nvGrpSpPr>
        <p:cNvPr id="1" name=""/>
        <p:cNvGrpSpPr/>
        <p:nvPr/>
      </p:nvGrpSpPr>
      <p:grpSpPr>
        <a:xfrm>
          <a:off x="0" y="0"/>
          <a:ext cx="0" cy="0"/>
          <a:chOff x="0" y="0"/>
          <a:chExt cx="0" cy="0"/>
        </a:xfrm>
      </p:grpSpPr>
      <p:sp>
        <p:nvSpPr>
          <p:cNvPr id="11" name="Espace réservé d’image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fr-FR" noProof="0"/>
              <a:t>Insérer une image</a:t>
            </a:r>
          </a:p>
        </p:txBody>
      </p:sp>
      <p:sp>
        <p:nvSpPr>
          <p:cNvPr id="2" name="Titre 1">
            <a:extLst>
              <a:ext uri="{FF2B5EF4-FFF2-40B4-BE49-F238E27FC236}">
                <a16:creationId xmlns:a16="http://schemas.microsoft.com/office/drawing/2014/main" id="{8EDEB162-E699-464C-B2EE-136D517A9B8B}"/>
              </a:ext>
            </a:extLst>
          </p:cNvPr>
          <p:cNvSpPr>
            <a:spLocks noGrp="1"/>
          </p:cNvSpPr>
          <p:nvPr>
            <p:ph type="title"/>
          </p:nvPr>
        </p:nvSpPr>
        <p:spPr>
          <a:xfrm>
            <a:off x="446314" y="743075"/>
            <a:ext cx="5170715" cy="590931"/>
          </a:xfrm>
        </p:spPr>
        <p:txBody>
          <a:bodyPr vert="horz" wrap="square" lIns="91440" tIns="45720" rIns="91440" bIns="45720" rtlCol="0" anchor="ctr">
            <a:spAutoFit/>
          </a:bodyPr>
          <a:lstStyle>
            <a:lvl1pPr>
              <a:defRPr lang="en-GB" sz="3600" spc="-60" dirty="0"/>
            </a:lvl1pPr>
          </a:lstStyle>
          <a:p>
            <a:pPr lvl="0" rtl="0"/>
            <a:r>
              <a:rPr lang="fr-FR" noProof="0"/>
              <a:t>Modifiez le style du titre</a:t>
            </a:r>
          </a:p>
        </p:txBody>
      </p:sp>
      <p:sp>
        <p:nvSpPr>
          <p:cNvPr id="9" name="Espace réservé du texte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499" y="2061165"/>
            <a:ext cx="5045529" cy="334508"/>
          </a:xfrm>
        </p:spPr>
        <p:txBody>
          <a:bodyPr rtlCol="0">
            <a:noAutofit/>
          </a:bodyPr>
          <a:lstStyle>
            <a:lvl1pPr marL="0" indent="0" algn="l">
              <a:buNone/>
              <a:defRPr sz="1600" b="1">
                <a:solidFill>
                  <a:schemeClr val="accent3"/>
                </a:solidFill>
                <a:latin typeface="+mn-lt"/>
              </a:defRPr>
            </a:lvl1pPr>
          </a:lstStyle>
          <a:p>
            <a:pPr lvl="0" rtl="0"/>
            <a:r>
              <a:rPr lang="fr-FR" noProof="0"/>
              <a:t>Modifiez les styles du texte du masque</a:t>
            </a:r>
          </a:p>
        </p:txBody>
      </p:sp>
      <p:sp>
        <p:nvSpPr>
          <p:cNvPr id="12" name="Espace réservé du texte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499" y="2708227"/>
            <a:ext cx="5045529" cy="3561943"/>
          </a:xfrm>
        </p:spPr>
        <p:txBody>
          <a:bodyPr rtlCol="0">
            <a:noAutofit/>
          </a:bodyPr>
          <a:lstStyle>
            <a:lvl1pPr marL="0" indent="0" algn="l">
              <a:buNone/>
              <a:defRPr sz="1400" b="0">
                <a:solidFill>
                  <a:schemeClr val="tx1">
                    <a:lumMod val="75000"/>
                    <a:lumOff val="25000"/>
                  </a:schemeClr>
                </a:solidFill>
                <a:latin typeface="+mn-lt"/>
              </a:defRPr>
            </a:lvl1pPr>
          </a:lstStyle>
          <a:p>
            <a:pPr lvl="0" rtl="0"/>
            <a:r>
              <a:rPr lang="fr-FR" noProof="0"/>
              <a:t>Modifiez les styles du texte du masque</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
        <p:nvSpPr>
          <p:cNvPr id="10" name="Espace réservé au numéro de diapositive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fr-FR" b="1" noProof="0" smtClean="0">
                <a:solidFill>
                  <a:schemeClr val="bg1"/>
                </a:solidFill>
              </a:rPr>
              <a:pPr rtl="0"/>
              <a:t>‹Nº›</a:t>
            </a:fld>
            <a:endParaRPr lang="fr-FR" b="1" noProof="0">
              <a:solidFill>
                <a:schemeClr val="bg1"/>
              </a:solidFill>
            </a:endParaRPr>
          </a:p>
        </p:txBody>
      </p:sp>
    </p:spTree>
    <p:extLst>
      <p:ext uri="{BB962C8B-B14F-4D97-AF65-F5344CB8AC3E}">
        <p14:creationId xmlns:p14="http://schemas.microsoft.com/office/powerpoint/2010/main" val="2043872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Organigramme : Document 3">
            <a:extLst>
              <a:ext uri="{FF2B5EF4-FFF2-40B4-BE49-F238E27FC236}">
                <a16:creationId xmlns:a16="http://schemas.microsoft.com/office/drawing/2014/main" id="{D5C833BC-89A8-4D28-9D63-F45F14D694BF}"/>
              </a:ext>
            </a:extLst>
          </p:cNvPr>
          <p:cNvSpPr/>
          <p:nvPr userDrawn="1"/>
        </p:nvSpPr>
        <p:spPr>
          <a:xfrm flipH="1">
            <a:off x="123987"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solidFill>
                <a:schemeClr val="tx1"/>
              </a:solidFill>
            </a:endParaRPr>
          </a:p>
        </p:txBody>
      </p:sp>
      <p:sp>
        <p:nvSpPr>
          <p:cNvPr id="3" name="Sous-titr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rtl="0"/>
            <a:r>
              <a:rPr lang="fr-FR" noProof="0"/>
              <a:t>Sous-titre</a:t>
            </a:r>
          </a:p>
        </p:txBody>
      </p:sp>
      <p:sp>
        <p:nvSpPr>
          <p:cNvPr id="2" name="Titr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rtl="0"/>
            <a:r>
              <a:rPr lang="fr-FR" noProof="0"/>
              <a:t>Titre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358224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14" name="Organigramme : Document 3">
            <a:extLst>
              <a:ext uri="{FF2B5EF4-FFF2-40B4-BE49-F238E27FC236}">
                <a16:creationId xmlns:a16="http://schemas.microsoft.com/office/drawing/2014/main" id="{7F75D8AF-79DE-4E2B-A15F-8EC66948BC31}"/>
              </a:ext>
            </a:extLst>
          </p:cNvPr>
          <p:cNvSpPr/>
          <p:nvPr userDrawn="1"/>
        </p:nvSpPr>
        <p:spPr>
          <a:xfrm flipH="1" flipV="1">
            <a:off x="114590" y="4581492"/>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solidFill>
                <a:schemeClr val="tx1"/>
              </a:solidFill>
            </a:endParaRPr>
          </a:p>
        </p:txBody>
      </p:sp>
      <p:sp>
        <p:nvSpPr>
          <p:cNvPr id="2" name="Titr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rtlCol="0" anchor="t">
            <a:noAutofit/>
          </a:bodyPr>
          <a:lstStyle>
            <a:lvl1pPr>
              <a:defRPr sz="4800" spc="-150">
                <a:solidFill>
                  <a:schemeClr val="tx1">
                    <a:lumMod val="75000"/>
                    <a:lumOff val="25000"/>
                  </a:schemeClr>
                </a:solidFill>
              </a:defRPr>
            </a:lvl1pPr>
          </a:lstStyle>
          <a:p>
            <a:pPr rtl="0"/>
            <a:r>
              <a:rPr lang="fr-FR" noProof="0"/>
              <a:t>En-tête de section 1</a:t>
            </a:r>
          </a:p>
        </p:txBody>
      </p:sp>
      <p:sp>
        <p:nvSpPr>
          <p:cNvPr id="3" name="Espace réservé du texte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rtlCol="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Sous-titre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
        <p:nvSpPr>
          <p:cNvPr id="9" name="Espace réservé au numéro de diapositive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fr-FR" b="1" noProof="0" smtClean="0">
                <a:solidFill>
                  <a:schemeClr val="tx1"/>
                </a:solidFill>
              </a:rPr>
              <a:pPr rtl="0"/>
              <a:t>‹Nº›</a:t>
            </a:fld>
            <a:endParaRPr lang="fr-FR" b="1" noProof="0">
              <a:solidFill>
                <a:schemeClr val="tx1"/>
              </a:solidFill>
            </a:endParaRPr>
          </a:p>
        </p:txBody>
      </p:sp>
    </p:spTree>
    <p:extLst>
      <p:ext uri="{BB962C8B-B14F-4D97-AF65-F5344CB8AC3E}">
        <p14:creationId xmlns:p14="http://schemas.microsoft.com/office/powerpoint/2010/main" val="236721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p:bg>
      <p:bgPr>
        <a:solidFill>
          <a:schemeClr val="bg1">
            <a:lumMod val="95000"/>
          </a:schemeClr>
        </a:solidFill>
        <a:effectLst/>
      </p:bgPr>
    </p:bg>
    <p:spTree>
      <p:nvGrpSpPr>
        <p:cNvPr id="1" name=""/>
        <p:cNvGrpSpPr/>
        <p:nvPr/>
      </p:nvGrpSpPr>
      <p:grpSpPr>
        <a:xfrm>
          <a:off x="0" y="0"/>
          <a:ext cx="0" cy="0"/>
          <a:chOff x="0" y="0"/>
          <a:chExt cx="0" cy="0"/>
        </a:xfrm>
      </p:grpSpPr>
      <p:sp>
        <p:nvSpPr>
          <p:cNvPr id="8" name="Cadr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
        <p:nvSpPr>
          <p:cNvPr id="12" name="Espace réservé du numéro de diapositive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fr-FR" b="1" noProof="0" smtClean="0">
                <a:solidFill>
                  <a:schemeClr val="bg1"/>
                </a:solidFill>
              </a:rPr>
              <a:pPr rtl="0"/>
              <a:t>‹Nº›</a:t>
            </a:fld>
            <a:endParaRPr lang="fr-FR" b="1" noProof="0">
              <a:solidFill>
                <a:schemeClr val="bg1"/>
              </a:solidFill>
            </a:endParaRPr>
          </a:p>
        </p:txBody>
      </p:sp>
      <p:sp>
        <p:nvSpPr>
          <p:cNvPr id="4" name="Titre 3">
            <a:extLst>
              <a:ext uri="{FF2B5EF4-FFF2-40B4-BE49-F238E27FC236}">
                <a16:creationId xmlns:a16="http://schemas.microsoft.com/office/drawing/2014/main" id="{00F7C607-177E-BC4B-9F1D-E0CD83EF0470}"/>
              </a:ext>
            </a:extLst>
          </p:cNvPr>
          <p:cNvSpPr>
            <a:spLocks noGrp="1"/>
          </p:cNvSpPr>
          <p:nvPr>
            <p:ph type="title"/>
          </p:nvPr>
        </p:nvSpPr>
        <p:spPr/>
        <p:txBody>
          <a:bodyPr rtlCol="0"/>
          <a:lstStyle/>
          <a:p>
            <a:pPr rtl="0"/>
            <a:r>
              <a:rPr lang="fr-FR" noProof="0"/>
              <a:t>Modifiez le style du titre</a:t>
            </a:r>
          </a:p>
        </p:txBody>
      </p:sp>
      <p:sp>
        <p:nvSpPr>
          <p:cNvPr id="11" name="Espace réservé du contenu 2">
            <a:extLst>
              <a:ext uri="{FF2B5EF4-FFF2-40B4-BE49-F238E27FC236}">
                <a16:creationId xmlns:a16="http://schemas.microsoft.com/office/drawing/2014/main" id="{758E3AAF-44AA-41E0-AE18-8B461598AD07}"/>
              </a:ext>
            </a:extLst>
          </p:cNvPr>
          <p:cNvSpPr>
            <a:spLocks noGrp="1"/>
          </p:cNvSpPr>
          <p:nvPr>
            <p:ph sz="half" idx="1" hasCustomPrompt="1"/>
          </p:nvPr>
        </p:nvSpPr>
        <p:spPr>
          <a:xfrm>
            <a:off x="446314" y="1825625"/>
            <a:ext cx="5306787"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3" name="Espace réservé du contenu 3">
            <a:extLst>
              <a:ext uri="{FF2B5EF4-FFF2-40B4-BE49-F238E27FC236}">
                <a16:creationId xmlns:a16="http://schemas.microsoft.com/office/drawing/2014/main" id="{FC1B8B60-5429-4EF9-93D0-2CCCF562B916}"/>
              </a:ext>
            </a:extLst>
          </p:cNvPr>
          <p:cNvSpPr>
            <a:spLocks noGrp="1"/>
          </p:cNvSpPr>
          <p:nvPr>
            <p:ph sz="half" idx="2" hasCustomPrompt="1"/>
          </p:nvPr>
        </p:nvSpPr>
        <p:spPr>
          <a:xfrm>
            <a:off x="6438900" y="1825625"/>
            <a:ext cx="51816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369470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u avec légende">
    <p:bg>
      <p:bgPr>
        <a:solidFill>
          <a:schemeClr val="bg1">
            <a:lumMod val="95000"/>
          </a:schemeClr>
        </a:solidFill>
        <a:effectLst/>
      </p:bgPr>
    </p:bg>
    <p:spTree>
      <p:nvGrpSpPr>
        <p:cNvPr id="1" name=""/>
        <p:cNvGrpSpPr/>
        <p:nvPr/>
      </p:nvGrpSpPr>
      <p:grpSpPr>
        <a:xfrm>
          <a:off x="0" y="0"/>
          <a:ext cx="0" cy="0"/>
          <a:chOff x="0" y="0"/>
          <a:chExt cx="0" cy="0"/>
        </a:xfrm>
      </p:grpSpPr>
      <p:sp>
        <p:nvSpPr>
          <p:cNvPr id="8" name="Cadr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
        <p:nvSpPr>
          <p:cNvPr id="12" name="Espace réservé du numéro de diapositive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fr-FR" b="1" noProof="0" smtClean="0">
                <a:solidFill>
                  <a:schemeClr val="bg1"/>
                </a:solidFill>
              </a:rPr>
              <a:pPr rtl="0"/>
              <a:t>‹Nº›</a:t>
            </a:fld>
            <a:endParaRPr lang="fr-FR" b="1" noProof="0">
              <a:solidFill>
                <a:schemeClr val="bg1"/>
              </a:solidFill>
            </a:endParaRPr>
          </a:p>
        </p:txBody>
      </p:sp>
      <p:sp>
        <p:nvSpPr>
          <p:cNvPr id="4" name="Titre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rtlCol="0"/>
          <a:lstStyle/>
          <a:p>
            <a:pPr rtl="0"/>
            <a:r>
              <a:rPr lang="fr-FR" noProof="0"/>
              <a:t>Modifiez le style du titre</a:t>
            </a:r>
          </a:p>
        </p:txBody>
      </p:sp>
      <p:sp>
        <p:nvSpPr>
          <p:cNvPr id="15" name="Espace réservé du texte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16" name="Espace réservé du contenu 2">
            <a:extLst>
              <a:ext uri="{FF2B5EF4-FFF2-40B4-BE49-F238E27FC236}">
                <a16:creationId xmlns:a16="http://schemas.microsoft.com/office/drawing/2014/main" id="{B43535EE-90E2-422C-B7AC-4D346E8D6E04}"/>
              </a:ext>
            </a:extLst>
          </p:cNvPr>
          <p:cNvSpPr>
            <a:spLocks noGrp="1"/>
          </p:cNvSpPr>
          <p:nvPr>
            <p:ph idx="1" hasCustomPrompt="1"/>
          </p:nvPr>
        </p:nvSpPr>
        <p:spPr>
          <a:xfrm>
            <a:off x="5183188" y="500215"/>
            <a:ext cx="6172200" cy="5368773"/>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417642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vec légende">
    <p:bg>
      <p:bgPr>
        <a:solidFill>
          <a:schemeClr val="bg1">
            <a:lumMod val="95000"/>
          </a:schemeClr>
        </a:solidFill>
        <a:effectLst/>
      </p:bgPr>
    </p:bg>
    <p:spTree>
      <p:nvGrpSpPr>
        <p:cNvPr id="1" name=""/>
        <p:cNvGrpSpPr/>
        <p:nvPr/>
      </p:nvGrpSpPr>
      <p:grpSpPr>
        <a:xfrm>
          <a:off x="0" y="0"/>
          <a:ext cx="0" cy="0"/>
          <a:chOff x="0" y="0"/>
          <a:chExt cx="0" cy="0"/>
        </a:xfrm>
      </p:grpSpPr>
      <p:sp>
        <p:nvSpPr>
          <p:cNvPr id="8" name="Cadr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
        <p:nvSpPr>
          <p:cNvPr id="12" name="Espace réservé du numéro de diapositive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fr-FR" b="1" noProof="0" smtClean="0">
                <a:solidFill>
                  <a:schemeClr val="bg1"/>
                </a:solidFill>
              </a:rPr>
              <a:pPr rtl="0"/>
              <a:t>‹Nº›</a:t>
            </a:fld>
            <a:endParaRPr lang="fr-FR" b="1" noProof="0">
              <a:solidFill>
                <a:schemeClr val="bg1"/>
              </a:solidFill>
            </a:endParaRPr>
          </a:p>
        </p:txBody>
      </p:sp>
      <p:sp>
        <p:nvSpPr>
          <p:cNvPr id="4" name="Titre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rtlCol="0"/>
          <a:lstStyle/>
          <a:p>
            <a:pPr rtl="0"/>
            <a:r>
              <a:rPr lang="fr-FR" noProof="0"/>
              <a:t>Modifiez le style du titre</a:t>
            </a:r>
          </a:p>
        </p:txBody>
      </p:sp>
      <p:sp>
        <p:nvSpPr>
          <p:cNvPr id="15" name="Espace réservé du texte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11" name="Espace réservé d’image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Tree>
    <p:extLst>
      <p:ext uri="{BB962C8B-B14F-4D97-AF65-F5344CB8AC3E}">
        <p14:creationId xmlns:p14="http://schemas.microsoft.com/office/powerpoint/2010/main" val="164099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3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e de citation">
    <p:spTree>
      <p:nvGrpSpPr>
        <p:cNvPr id="1" name=""/>
        <p:cNvGrpSpPr/>
        <p:nvPr/>
      </p:nvGrpSpPr>
      <p:grpSpPr>
        <a:xfrm>
          <a:off x="0" y="0"/>
          <a:ext cx="0" cy="0"/>
          <a:chOff x="0" y="0"/>
          <a:chExt cx="0" cy="0"/>
        </a:xfrm>
      </p:grpSpPr>
      <p:sp>
        <p:nvSpPr>
          <p:cNvPr id="4" name="Espace réservé d’image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fr-FR" noProof="0"/>
              <a:t>Insérer une image</a:t>
            </a:r>
          </a:p>
        </p:txBody>
      </p:sp>
      <p:sp>
        <p:nvSpPr>
          <p:cNvPr id="7" name="Espace réservé du texte 6">
            <a:extLst>
              <a:ext uri="{FF2B5EF4-FFF2-40B4-BE49-F238E27FC236}">
                <a16:creationId xmlns:a16="http://schemas.microsoft.com/office/drawing/2014/main" id="{E4DAD220-8CE3-4FF4-957A-1E24442C6565}"/>
              </a:ext>
            </a:extLst>
          </p:cNvPr>
          <p:cNvSpPr>
            <a:spLocks noGrp="1"/>
          </p:cNvSpPr>
          <p:nvPr>
            <p:ph type="body" sz="quarter" idx="14" hasCustomPrompt="1"/>
          </p:nvPr>
        </p:nvSpPr>
        <p:spPr>
          <a:xfrm>
            <a:off x="1587500" y="4022725"/>
            <a:ext cx="10033000" cy="1236236"/>
          </a:xfrm>
          <a:solidFill>
            <a:schemeClr val="tx1">
              <a:alpha val="68000"/>
            </a:schemeClr>
          </a:solidFill>
        </p:spPr>
        <p:txBody>
          <a:bodyPr lIns="274320" tIns="274320" rIns="274320" bIns="274320" rtlCol="0" anchor="ctr">
            <a:spAutoFit/>
          </a:bodyPr>
          <a:lstStyle>
            <a:lvl1pPr marL="0" indent="0">
              <a:lnSpc>
                <a:spcPct val="100000"/>
              </a:lnSpc>
              <a:buNone/>
              <a:defRPr sz="1800" b="0">
                <a:solidFill>
                  <a:schemeClr val="bg1"/>
                </a:solidFill>
              </a:defRPr>
            </a:lvl1pPr>
          </a:lstStyle>
          <a:p>
            <a:pPr lvl="0" rtl="0"/>
            <a:r>
              <a:rPr lang="fr-FR" noProof="0"/>
              <a:t>Modifiez les styles du texte du masque</a:t>
            </a:r>
          </a:p>
          <a:p>
            <a:pPr lvl="0" rtl="0"/>
            <a:endParaRPr lang="fr-FR" noProof="0"/>
          </a:p>
        </p:txBody>
      </p:sp>
      <p:sp>
        <p:nvSpPr>
          <p:cNvPr id="8" name="Espace réservé du texte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4875181"/>
          </a:xfrm>
          <a:noFill/>
        </p:spPr>
        <p:txBody>
          <a:bodyPr wrap="square" lIns="182880" tIns="182880" rIns="182880" bIns="91440" rtlCol="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rtl="0"/>
            <a:r>
              <a:rPr lang="fr-FR" noProof="0"/>
              <a:t>« </a:t>
            </a:r>
          </a:p>
        </p:txBody>
      </p:sp>
      <p:sp>
        <p:nvSpPr>
          <p:cNvPr id="9" name="Cadre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
        <p:nvSpPr>
          <p:cNvPr id="10" name="Rectangle 9">
            <a:extLst>
              <a:ext uri="{FF2B5EF4-FFF2-40B4-BE49-F238E27FC236}">
                <a16:creationId xmlns:a16="http://schemas.microsoft.com/office/drawing/2014/main"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
        <p:nvSpPr>
          <p:cNvPr id="11" name="Espace réservé du numéro de diapositive 5">
            <a:extLst>
              <a:ext uri="{FF2B5EF4-FFF2-40B4-BE49-F238E27FC236}">
                <a16:creationId xmlns:a16="http://schemas.microsoft.com/office/drawing/2014/main" id="{33D238BD-C38B-4BEB-92A5-657AAB9C5351}"/>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fr-FR" b="1" noProof="0" smtClean="0">
                <a:solidFill>
                  <a:schemeClr val="bg1"/>
                </a:solidFill>
              </a:rPr>
              <a:pPr rtl="0"/>
              <a:t>‹Nº›</a:t>
            </a:fld>
            <a:endParaRPr lang="fr-FR" b="1" noProof="0">
              <a:solidFill>
                <a:schemeClr val="bg1"/>
              </a:solidFill>
            </a:endParaRPr>
          </a:p>
        </p:txBody>
      </p:sp>
      <p:sp>
        <p:nvSpPr>
          <p:cNvPr id="2" name="Titre 1">
            <a:extLst>
              <a:ext uri="{FF2B5EF4-FFF2-40B4-BE49-F238E27FC236}">
                <a16:creationId xmlns:a16="http://schemas.microsoft.com/office/drawing/2014/main" id="{50E81040-AE93-4763-96F3-062F0F2D8F14}"/>
              </a:ext>
            </a:extLst>
          </p:cNvPr>
          <p:cNvSpPr>
            <a:spLocks noGrp="1"/>
          </p:cNvSpPr>
          <p:nvPr>
            <p:ph type="title"/>
          </p:nvPr>
        </p:nvSpPr>
        <p:spPr/>
        <p:txBody>
          <a:bodyPr rtlCol="0"/>
          <a:lstStyle/>
          <a:p>
            <a:pPr rtl="0"/>
            <a:r>
              <a:rPr lang="fr-FR" noProof="0"/>
              <a:t>Modifiez le style du titre</a:t>
            </a:r>
          </a:p>
        </p:txBody>
      </p:sp>
    </p:spTree>
    <p:extLst>
      <p:ext uri="{BB962C8B-B14F-4D97-AF65-F5344CB8AC3E}">
        <p14:creationId xmlns:p14="http://schemas.microsoft.com/office/powerpoint/2010/main" val="207014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2 avec image">
    <p:spTree>
      <p:nvGrpSpPr>
        <p:cNvPr id="1" name=""/>
        <p:cNvGrpSpPr/>
        <p:nvPr/>
      </p:nvGrpSpPr>
      <p:grpSpPr>
        <a:xfrm>
          <a:off x="0" y="0"/>
          <a:ext cx="0" cy="0"/>
          <a:chOff x="0" y="0"/>
          <a:chExt cx="0" cy="0"/>
        </a:xfrm>
      </p:grpSpPr>
      <p:sp>
        <p:nvSpPr>
          <p:cNvPr id="5" name="Espace réservé d’image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rtl="0"/>
            <a:r>
              <a:rPr lang="fr-FR" noProof="0"/>
              <a:t>Insérer une image</a:t>
            </a:r>
          </a:p>
        </p:txBody>
      </p:sp>
      <p:sp>
        <p:nvSpPr>
          <p:cNvPr id="3" name="Sous-titr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rtl="0"/>
            <a:r>
              <a:rPr lang="fr-FR" noProof="0"/>
              <a:t>Sous-titre</a:t>
            </a:r>
          </a:p>
        </p:txBody>
      </p:sp>
      <p:sp>
        <p:nvSpPr>
          <p:cNvPr id="2" name="Titr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rtl="0"/>
            <a:r>
              <a:rPr lang="fr-FR" noProof="0"/>
              <a:t>Titre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4" name="Rectangle 3">
            <a:extLst>
              <a:ext uri="{FF2B5EF4-FFF2-40B4-BE49-F238E27FC236}">
                <a16:creationId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solidFill>
                <a:schemeClr val="tx1"/>
              </a:solidFill>
            </a:endParaRPr>
          </a:p>
        </p:txBody>
      </p:sp>
    </p:spTree>
    <p:extLst>
      <p:ext uri="{BB962C8B-B14F-4D97-AF65-F5344CB8AC3E}">
        <p14:creationId xmlns:p14="http://schemas.microsoft.com/office/powerpoint/2010/main" val="3539757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e de remerciements">
    <p:spTree>
      <p:nvGrpSpPr>
        <p:cNvPr id="1" name=""/>
        <p:cNvGrpSpPr/>
        <p:nvPr/>
      </p:nvGrpSpPr>
      <p:grpSpPr>
        <a:xfrm>
          <a:off x="0" y="0"/>
          <a:ext cx="0" cy="0"/>
          <a:chOff x="0" y="0"/>
          <a:chExt cx="0" cy="0"/>
        </a:xfrm>
      </p:grpSpPr>
      <p:sp>
        <p:nvSpPr>
          <p:cNvPr id="9" name="Espace réservé d’image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fr-FR" noProof="0"/>
              <a:t>Insérer une image</a:t>
            </a:r>
          </a:p>
        </p:txBody>
      </p:sp>
      <p:sp>
        <p:nvSpPr>
          <p:cNvPr id="2" name="Titr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rtl="0"/>
            <a:r>
              <a:rPr lang="fr-FR" noProof="0"/>
              <a:t>Merci</a:t>
            </a:r>
          </a:p>
        </p:txBody>
      </p:sp>
    </p:spTree>
    <p:extLst>
      <p:ext uri="{BB962C8B-B14F-4D97-AF65-F5344CB8AC3E}">
        <p14:creationId xmlns:p14="http://schemas.microsoft.com/office/powerpoint/2010/main" val="73419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avec image 1">
    <p:spTree>
      <p:nvGrpSpPr>
        <p:cNvPr id="1" name=""/>
        <p:cNvGrpSpPr/>
        <p:nvPr/>
      </p:nvGrpSpPr>
      <p:grpSpPr>
        <a:xfrm>
          <a:off x="0" y="0"/>
          <a:ext cx="0" cy="0"/>
          <a:chOff x="0" y="0"/>
          <a:chExt cx="0" cy="0"/>
        </a:xfrm>
      </p:grpSpPr>
      <p:sp>
        <p:nvSpPr>
          <p:cNvPr id="12" name="Forme libre : Form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1" name="Espace réservé d’image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rtl="0"/>
            <a:r>
              <a:rPr lang="fr-FR" noProof="0"/>
              <a:t>Insérer une image</a:t>
            </a:r>
          </a:p>
        </p:txBody>
      </p:sp>
      <p:sp>
        <p:nvSpPr>
          <p:cNvPr id="2" name="Titr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rtlCol="0" anchor="t">
            <a:noAutofit/>
          </a:bodyPr>
          <a:lstStyle>
            <a:lvl1pPr>
              <a:defRPr sz="4800" spc="-150">
                <a:solidFill>
                  <a:schemeClr val="tx1">
                    <a:lumMod val="75000"/>
                    <a:lumOff val="25000"/>
                  </a:schemeClr>
                </a:solidFill>
              </a:defRPr>
            </a:lvl1pPr>
          </a:lstStyle>
          <a:p>
            <a:pPr rtl="0"/>
            <a:r>
              <a:rPr lang="fr-FR" noProof="0"/>
              <a:t>En-tête de section 1</a:t>
            </a:r>
          </a:p>
        </p:txBody>
      </p:sp>
      <p:sp>
        <p:nvSpPr>
          <p:cNvPr id="3" name="Espace réservé du texte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rtlCol="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Sous-titre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
        <p:nvSpPr>
          <p:cNvPr id="9" name="Espace réservé au numéro de diapositive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fr-FR" b="1" noProof="0" smtClean="0">
                <a:solidFill>
                  <a:schemeClr val="bg1"/>
                </a:solidFill>
              </a:rPr>
              <a:pPr rtl="0"/>
              <a:t>‹Nº›</a:t>
            </a:fld>
            <a:endParaRPr lang="fr-FR" b="1" noProof="0">
              <a:solidFill>
                <a:schemeClr val="bg1"/>
              </a:solidFill>
            </a:endParaRPr>
          </a:p>
        </p:txBody>
      </p:sp>
    </p:spTree>
    <p:extLst>
      <p:ext uri="{BB962C8B-B14F-4D97-AF65-F5344CB8AC3E}">
        <p14:creationId xmlns:p14="http://schemas.microsoft.com/office/powerpoint/2010/main" val="383913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tête de section avec image 2">
    <p:spTree>
      <p:nvGrpSpPr>
        <p:cNvPr id="1" name=""/>
        <p:cNvGrpSpPr/>
        <p:nvPr/>
      </p:nvGrpSpPr>
      <p:grpSpPr>
        <a:xfrm>
          <a:off x="0" y="0"/>
          <a:ext cx="0" cy="0"/>
          <a:chOff x="0" y="0"/>
          <a:chExt cx="0" cy="0"/>
        </a:xfrm>
      </p:grpSpPr>
      <p:sp>
        <p:nvSpPr>
          <p:cNvPr id="7" name="Espace réservé d’image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rtl="0"/>
            <a:r>
              <a:rPr lang="fr-FR" noProof="0"/>
              <a:t>Insérer une image</a:t>
            </a:r>
          </a:p>
        </p:txBody>
      </p:sp>
      <p:sp>
        <p:nvSpPr>
          <p:cNvPr id="2" name="Titr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rtlCol="0" anchor="b">
            <a:noAutofit/>
          </a:bodyPr>
          <a:lstStyle>
            <a:lvl1pPr>
              <a:defRPr sz="4800" spc="-150">
                <a:solidFill>
                  <a:schemeClr val="bg1"/>
                </a:solidFill>
              </a:defRPr>
            </a:lvl1pPr>
          </a:lstStyle>
          <a:p>
            <a:pPr rtl="0"/>
            <a:r>
              <a:rPr lang="fr-FR" noProof="0"/>
              <a:t>En-tête de section 2</a:t>
            </a:r>
          </a:p>
        </p:txBody>
      </p:sp>
      <p:sp>
        <p:nvSpPr>
          <p:cNvPr id="3" name="Espace réservé du texte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rtlCol="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Sous-titre</a:t>
            </a:r>
          </a:p>
        </p:txBody>
      </p:sp>
      <p:sp>
        <p:nvSpPr>
          <p:cNvPr id="8" name="Rectangle 7">
            <a:extLst>
              <a:ext uri="{FF2B5EF4-FFF2-40B4-BE49-F238E27FC236}">
                <a16:creationId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
        <p:nvSpPr>
          <p:cNvPr id="9" name="Espace réservé au numéro de diapositive 5">
            <a:extLst>
              <a:ext uri="{FF2B5EF4-FFF2-40B4-BE49-F238E27FC236}">
                <a16:creationId xmlns:a16="http://schemas.microsoft.com/office/drawing/2014/main" id="{CE9143E8-1B27-4F08-9F20-BE30B14AC24E}"/>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fr-FR" b="1" noProof="0" smtClean="0">
                <a:solidFill>
                  <a:schemeClr val="bg1"/>
                </a:solidFill>
              </a:rPr>
              <a:pPr rtl="0"/>
              <a:t>‹Nº›</a:t>
            </a:fld>
            <a:endParaRPr lang="fr-FR" b="1" noProof="0">
              <a:solidFill>
                <a:schemeClr val="bg1"/>
              </a:solidFill>
            </a:endParaRPr>
          </a:p>
        </p:txBody>
      </p:sp>
    </p:spTree>
    <p:extLst>
      <p:ext uri="{BB962C8B-B14F-4D97-AF65-F5344CB8AC3E}">
        <p14:creationId xmlns:p14="http://schemas.microsoft.com/office/powerpoint/2010/main" val="154705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bg>
      <p:bgPr>
        <a:solidFill>
          <a:schemeClr val="bg1">
            <a:lumMod val="95000"/>
          </a:schemeClr>
        </a:solidFill>
        <a:effectLst/>
      </p:bgPr>
    </p:bg>
    <p:spTree>
      <p:nvGrpSpPr>
        <p:cNvPr id="1" name=""/>
        <p:cNvGrpSpPr/>
        <p:nvPr/>
      </p:nvGrpSpPr>
      <p:grpSpPr>
        <a:xfrm>
          <a:off x="0" y="0"/>
          <a:ext cx="0" cy="0"/>
          <a:chOff x="0" y="0"/>
          <a:chExt cx="0" cy="0"/>
        </a:xfrm>
      </p:grpSpPr>
      <p:sp>
        <p:nvSpPr>
          <p:cNvPr id="8" name="Cadr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
        <p:nvSpPr>
          <p:cNvPr id="12" name="Espace réservé du numéro de diapositive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tx1">
              <a:lumMod val="65000"/>
              <a:lumOff val="3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fr-FR" b="1" noProof="0" smtClean="0">
                <a:solidFill>
                  <a:schemeClr val="bg1"/>
                </a:solidFill>
              </a:rPr>
              <a:pPr rtl="0"/>
              <a:t>‹Nº›</a:t>
            </a:fld>
            <a:endParaRPr lang="fr-FR" b="1" noProof="0">
              <a:solidFill>
                <a:schemeClr val="bg1"/>
              </a:solidFill>
            </a:endParaRPr>
          </a:p>
        </p:txBody>
      </p:sp>
      <p:sp>
        <p:nvSpPr>
          <p:cNvPr id="4" name="Titre 3">
            <a:extLst>
              <a:ext uri="{FF2B5EF4-FFF2-40B4-BE49-F238E27FC236}">
                <a16:creationId xmlns:a16="http://schemas.microsoft.com/office/drawing/2014/main" id="{00F7C607-177E-BC4B-9F1D-E0CD83EF0470}"/>
              </a:ext>
            </a:extLst>
          </p:cNvPr>
          <p:cNvSpPr>
            <a:spLocks noGrp="1"/>
          </p:cNvSpPr>
          <p:nvPr>
            <p:ph type="title"/>
          </p:nvPr>
        </p:nvSpPr>
        <p:spPr/>
        <p:txBody>
          <a:bodyPr rtlCol="0"/>
          <a:lstStyle/>
          <a:p>
            <a:pPr rtl="0"/>
            <a:r>
              <a:rPr lang="fr-FR" noProof="0"/>
              <a:t>Modifiez le style du titre</a:t>
            </a:r>
          </a:p>
        </p:txBody>
      </p:sp>
      <p:sp>
        <p:nvSpPr>
          <p:cNvPr id="10" name="Espace réservé du contenu 2">
            <a:extLst>
              <a:ext uri="{FF2B5EF4-FFF2-40B4-BE49-F238E27FC236}">
                <a16:creationId xmlns:a16="http://schemas.microsoft.com/office/drawing/2014/main" id="{3B7F86AE-7774-0B40-8944-DF91C77B02F3}"/>
              </a:ext>
            </a:extLst>
          </p:cNvPr>
          <p:cNvSpPr>
            <a:spLocks noGrp="1"/>
          </p:cNvSpPr>
          <p:nvPr>
            <p:ph idx="1" hasCustomPrompt="1"/>
          </p:nvPr>
        </p:nvSpPr>
        <p:spPr>
          <a:xfrm>
            <a:off x="446315" y="1463040"/>
            <a:ext cx="8030935" cy="4770098"/>
          </a:xfrm>
        </p:spPr>
        <p:txBody>
          <a:bodyPr rtlCol="0">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rtl="0"/>
            <a:r>
              <a:rPr lang="fr-FR" noProof="0"/>
              <a:t>Modifiez les styles du texte du masque</a:t>
            </a:r>
          </a:p>
          <a:p>
            <a:pPr lvl="1" rtl="0"/>
            <a:r>
              <a:rPr lang="fr-FR" noProof="0"/>
              <a:t>Deuxième niveau</a:t>
            </a:r>
          </a:p>
          <a:p>
            <a:pPr lvl="2" rtl="0"/>
            <a:r>
              <a:rPr lang="fr-FR" noProof="0"/>
              <a:t>Troisième niveau</a:t>
            </a:r>
          </a:p>
        </p:txBody>
      </p:sp>
      <p:pic>
        <p:nvPicPr>
          <p:cNvPr id="1026" name="Picture 2" descr="Drapeau de la France ⚑ Histoire et vente du pavillon français.">
            <a:extLst>
              <a:ext uri="{FF2B5EF4-FFF2-40B4-BE49-F238E27FC236}">
                <a16:creationId xmlns:a16="http://schemas.microsoft.com/office/drawing/2014/main" id="{93B61F2D-9FA9-4630-93D6-9E3B02E8F5F6}"/>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3038" b="40100"/>
          <a:stretch/>
        </p:blipFill>
        <p:spPr bwMode="auto">
          <a:xfrm>
            <a:off x="11360016" y="6734175"/>
            <a:ext cx="335909"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12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blan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rtl="0"/>
            <a:r>
              <a:rPr lang="fr-FR" noProof="0"/>
              <a:t>Modifiez le style du titre</a:t>
            </a:r>
          </a:p>
        </p:txBody>
      </p:sp>
      <p:sp>
        <p:nvSpPr>
          <p:cNvPr id="3" name="Espace réservé du contenu 2">
            <a:extLst>
              <a:ext uri="{FF2B5EF4-FFF2-40B4-BE49-F238E27FC236}">
                <a16:creationId xmlns:a16="http://schemas.microsoft.com/office/drawing/2014/main" id="{72618346-1C0B-46DB-AAA6-71C865DE85FE}"/>
              </a:ext>
            </a:extLst>
          </p:cNvPr>
          <p:cNvSpPr>
            <a:spLocks noGrp="1"/>
          </p:cNvSpPr>
          <p:nvPr>
            <p:ph idx="1" hasCustomPrompt="1"/>
          </p:nvPr>
        </p:nvSpPr>
        <p:spPr>
          <a:xfrm>
            <a:off x="446315" y="1463040"/>
            <a:ext cx="8030935" cy="4770098"/>
          </a:xfrm>
        </p:spPr>
        <p:txBody>
          <a:bodyPr rtlCol="0">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rtl="0"/>
            <a:r>
              <a:rPr lang="fr-FR" noProof="0"/>
              <a:t>Modifiez les styles du texte du masque</a:t>
            </a:r>
          </a:p>
          <a:p>
            <a:pPr lvl="1" rtl="0"/>
            <a:r>
              <a:rPr lang="fr-FR" noProof="0"/>
              <a:t>Deuxième niveau</a:t>
            </a:r>
          </a:p>
          <a:p>
            <a:pPr lvl="2" rtl="0"/>
            <a:r>
              <a:rPr lang="fr-FR" noProof="0"/>
              <a:t>Troisième niveau</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Tree>
    <p:extLst>
      <p:ext uri="{BB962C8B-B14F-4D97-AF65-F5344CB8AC3E}">
        <p14:creationId xmlns:p14="http://schemas.microsoft.com/office/powerpoint/2010/main" val="109320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
        <p:nvSpPr>
          <p:cNvPr id="3" name="Titre 2">
            <a:extLst>
              <a:ext uri="{FF2B5EF4-FFF2-40B4-BE49-F238E27FC236}">
                <a16:creationId xmlns:a16="http://schemas.microsoft.com/office/drawing/2014/main" id="{05328109-BF43-024A-B25B-C69E4098CFDA}"/>
              </a:ext>
            </a:extLst>
          </p:cNvPr>
          <p:cNvSpPr>
            <a:spLocks noGrp="1"/>
          </p:cNvSpPr>
          <p:nvPr>
            <p:ph type="title"/>
          </p:nvPr>
        </p:nvSpPr>
        <p:spPr/>
        <p:txBody>
          <a:bodyPr rtlCol="0"/>
          <a:lstStyle/>
          <a:p>
            <a:pPr rtl="0"/>
            <a:r>
              <a:rPr lang="fr-FR" noProof="0"/>
              <a:t>Modifiez le style du titre</a:t>
            </a:r>
          </a:p>
        </p:txBody>
      </p:sp>
    </p:spTree>
    <p:extLst>
      <p:ext uri="{BB962C8B-B14F-4D97-AF65-F5344CB8AC3E}">
        <p14:creationId xmlns:p14="http://schemas.microsoft.com/office/powerpoint/2010/main" val="21451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ison">
    <p:bg>
      <p:bgPr>
        <a:solidFill>
          <a:schemeClr val="bg1">
            <a:lumMod val="95000"/>
          </a:schemeClr>
        </a:solidFill>
        <a:effectLst/>
      </p:bgPr>
    </p:bg>
    <p:spTree>
      <p:nvGrpSpPr>
        <p:cNvPr id="1" name=""/>
        <p:cNvGrpSpPr/>
        <p:nvPr/>
      </p:nvGrpSpPr>
      <p:grpSpPr>
        <a:xfrm>
          <a:off x="0" y="0"/>
          <a:ext cx="0" cy="0"/>
          <a:chOff x="0" y="0"/>
          <a:chExt cx="0" cy="0"/>
        </a:xfrm>
      </p:grpSpPr>
      <p:sp>
        <p:nvSpPr>
          <p:cNvPr id="8" name="Cadr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
        <p:nvSpPr>
          <p:cNvPr id="12" name="Espace réservé du numéro de diapositive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fr-FR" b="1" noProof="0" smtClean="0">
                <a:solidFill>
                  <a:schemeClr val="bg1"/>
                </a:solidFill>
              </a:rPr>
              <a:pPr rtl="0"/>
              <a:t>‹Nº›</a:t>
            </a:fld>
            <a:endParaRPr lang="fr-FR" b="1" noProof="0">
              <a:solidFill>
                <a:schemeClr val="bg1"/>
              </a:solidFill>
            </a:endParaRPr>
          </a:p>
        </p:txBody>
      </p:sp>
      <p:sp>
        <p:nvSpPr>
          <p:cNvPr id="4" name="Titre 3">
            <a:extLst>
              <a:ext uri="{FF2B5EF4-FFF2-40B4-BE49-F238E27FC236}">
                <a16:creationId xmlns:a16="http://schemas.microsoft.com/office/drawing/2014/main" id="{00F7C607-177E-BC4B-9F1D-E0CD83EF0470}"/>
              </a:ext>
            </a:extLst>
          </p:cNvPr>
          <p:cNvSpPr>
            <a:spLocks noGrp="1"/>
          </p:cNvSpPr>
          <p:nvPr>
            <p:ph type="title"/>
          </p:nvPr>
        </p:nvSpPr>
        <p:spPr/>
        <p:txBody>
          <a:bodyPr rtlCol="0"/>
          <a:lstStyle/>
          <a:p>
            <a:pPr rtl="0"/>
            <a:r>
              <a:rPr lang="fr-FR" noProof="0"/>
              <a:t>Modifiez le style du titre</a:t>
            </a:r>
          </a:p>
        </p:txBody>
      </p:sp>
      <p:sp>
        <p:nvSpPr>
          <p:cNvPr id="16" name="Espace réservé du texte 4">
            <a:extLst>
              <a:ext uri="{FF2B5EF4-FFF2-40B4-BE49-F238E27FC236}">
                <a16:creationId xmlns:a16="http://schemas.microsoft.com/office/drawing/2014/main" id="{1F05F3BA-65F5-4621-807B-C8B857D01CA9}"/>
              </a:ext>
            </a:extLst>
          </p:cNvPr>
          <p:cNvSpPr>
            <a:spLocks noGrp="1"/>
          </p:cNvSpPr>
          <p:nvPr>
            <p:ph type="body" sz="quarter" idx="3" hasCustomPrompt="1"/>
          </p:nvPr>
        </p:nvSpPr>
        <p:spPr>
          <a:xfrm>
            <a:off x="6438900" y="1463346"/>
            <a:ext cx="5181600" cy="487003"/>
          </a:xfrm>
        </p:spPr>
        <p:txBody>
          <a:bodyPr rtlCol="0"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8" name="Espace réservé du contenu 5">
            <a:extLst>
              <a:ext uri="{FF2B5EF4-FFF2-40B4-BE49-F238E27FC236}">
                <a16:creationId xmlns:a16="http://schemas.microsoft.com/office/drawing/2014/main" id="{CDF89E18-CCB2-4D69-AB77-CAB656EC211C}"/>
              </a:ext>
            </a:extLst>
          </p:cNvPr>
          <p:cNvSpPr>
            <a:spLocks noGrp="1"/>
          </p:cNvSpPr>
          <p:nvPr>
            <p:ph sz="quarter" idx="4" hasCustomPrompt="1"/>
          </p:nvPr>
        </p:nvSpPr>
        <p:spPr>
          <a:xfrm>
            <a:off x="6438898" y="2149311"/>
            <a:ext cx="5181601" cy="4040352"/>
          </a:xfrm>
        </p:spPr>
        <p:txBody>
          <a:bodyPr rtlCol="0">
            <a:normAutofit/>
          </a:bodyPr>
          <a:lstStyle>
            <a:lvl1pPr>
              <a:defRPr sz="1400"/>
            </a:lvl1pPr>
            <a:lvl2pPr>
              <a:defRPr sz="1400"/>
            </a:lvl2pPr>
            <a:lvl3pPr>
              <a:defRPr sz="1400"/>
            </a:lvl3pPr>
            <a:lvl4pPr>
              <a:defRPr sz="1400"/>
            </a:lvl4pPr>
            <a:lvl5pPr>
              <a:defRPr sz="14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9" name="Espace réservé du texte 2">
            <a:extLst>
              <a:ext uri="{FF2B5EF4-FFF2-40B4-BE49-F238E27FC236}">
                <a16:creationId xmlns:a16="http://schemas.microsoft.com/office/drawing/2014/main" id="{986F9159-693C-4325-939A-8C6869B22466}"/>
              </a:ext>
            </a:extLst>
          </p:cNvPr>
          <p:cNvSpPr>
            <a:spLocks noGrp="1"/>
          </p:cNvSpPr>
          <p:nvPr>
            <p:ph type="body" idx="1" hasCustomPrompt="1"/>
          </p:nvPr>
        </p:nvSpPr>
        <p:spPr>
          <a:xfrm>
            <a:off x="446314" y="1463346"/>
            <a:ext cx="5306787" cy="487003"/>
          </a:xfrm>
        </p:spPr>
        <p:txBody>
          <a:bodyPr rtlCol="0"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20" name="Espace réservé du contenu 3">
            <a:extLst>
              <a:ext uri="{FF2B5EF4-FFF2-40B4-BE49-F238E27FC236}">
                <a16:creationId xmlns:a16="http://schemas.microsoft.com/office/drawing/2014/main" id="{BEA361C8-0231-48E8-965E-6BB6D606C9FC}"/>
              </a:ext>
            </a:extLst>
          </p:cNvPr>
          <p:cNvSpPr>
            <a:spLocks noGrp="1"/>
          </p:cNvSpPr>
          <p:nvPr>
            <p:ph sz="half" idx="2" hasCustomPrompt="1"/>
          </p:nvPr>
        </p:nvSpPr>
        <p:spPr>
          <a:xfrm>
            <a:off x="446314" y="2149311"/>
            <a:ext cx="5306789" cy="4040352"/>
          </a:xfrm>
        </p:spPr>
        <p:txBody>
          <a:bodyPr rtlCol="0">
            <a:normAutofit/>
          </a:bodyPr>
          <a:lstStyle>
            <a:lvl1pPr>
              <a:defRPr sz="1400"/>
            </a:lvl1pPr>
            <a:lvl2pPr>
              <a:defRPr sz="1400"/>
            </a:lvl2pPr>
            <a:lvl3pPr>
              <a:defRPr sz="1400"/>
            </a:lvl3pPr>
            <a:lvl4pPr>
              <a:defRPr sz="1400"/>
            </a:lvl4pPr>
            <a:lvl5pPr>
              <a:defRPr sz="1400"/>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101596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rrière-plan blanc de compara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
        <p:nvSpPr>
          <p:cNvPr id="9" name="Espace réservé du texte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500" y="1509626"/>
            <a:ext cx="4900386" cy="334508"/>
          </a:xfrm>
        </p:spPr>
        <p:txBody>
          <a:bodyPr rtlCol="0">
            <a:noAutofit/>
          </a:bodyPr>
          <a:lstStyle>
            <a:lvl1pPr marL="0" indent="0" algn="l">
              <a:buNone/>
              <a:defRPr sz="1600" b="1">
                <a:solidFill>
                  <a:schemeClr val="accent3"/>
                </a:solidFill>
                <a:latin typeface="+mn-lt"/>
              </a:defRPr>
            </a:lvl1pPr>
          </a:lstStyle>
          <a:p>
            <a:pPr lvl="0" rtl="0"/>
            <a:r>
              <a:rPr lang="fr-FR" noProof="0"/>
              <a:t>Modifiez les styles du texte du masque</a:t>
            </a:r>
          </a:p>
        </p:txBody>
      </p:sp>
      <p:sp>
        <p:nvSpPr>
          <p:cNvPr id="10" name="Espace réservé du texte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6720114" y="1509626"/>
            <a:ext cx="4900386" cy="334508"/>
          </a:xfrm>
        </p:spPr>
        <p:txBody>
          <a:bodyPr rtlCol="0">
            <a:noAutofit/>
          </a:bodyPr>
          <a:lstStyle>
            <a:lvl1pPr marL="0" indent="0" algn="l">
              <a:buNone/>
              <a:defRPr sz="1600" b="1">
                <a:solidFill>
                  <a:schemeClr val="accent6"/>
                </a:solidFill>
                <a:latin typeface="+mn-lt"/>
              </a:defRPr>
            </a:lvl1pPr>
          </a:lstStyle>
          <a:p>
            <a:pPr lvl="0" rtl="0"/>
            <a:r>
              <a:rPr lang="fr-FR" noProof="0"/>
              <a:t>Modifiez les styles du texte du masque</a:t>
            </a:r>
          </a:p>
        </p:txBody>
      </p:sp>
      <p:sp>
        <p:nvSpPr>
          <p:cNvPr id="12" name="Espace réservé du texte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500" y="2156688"/>
            <a:ext cx="4900386" cy="3561943"/>
          </a:xfrm>
        </p:spPr>
        <p:txBody>
          <a:bodyPr rtlCol="0">
            <a:noAutofit/>
          </a:bodyPr>
          <a:lstStyle>
            <a:lvl1pPr marL="0" indent="0" algn="l">
              <a:buNone/>
              <a:defRPr sz="1400" b="0">
                <a:solidFill>
                  <a:schemeClr val="tx1">
                    <a:lumMod val="75000"/>
                    <a:lumOff val="25000"/>
                  </a:schemeClr>
                </a:solidFill>
                <a:latin typeface="+mn-lt"/>
              </a:defRPr>
            </a:lvl1pPr>
          </a:lstStyle>
          <a:p>
            <a:pPr lvl="0" rtl="0"/>
            <a:r>
              <a:rPr lang="fr-FR" noProof="0"/>
              <a:t>Modifiez les styles du texte du masque</a:t>
            </a:r>
          </a:p>
        </p:txBody>
      </p:sp>
      <p:sp>
        <p:nvSpPr>
          <p:cNvPr id="13" name="Espace réservé du texte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6720114" y="2156688"/>
            <a:ext cx="4900386" cy="3561943"/>
          </a:xfrm>
        </p:spPr>
        <p:txBody>
          <a:bodyPr rtlCol="0">
            <a:noAutofit/>
          </a:bodyPr>
          <a:lstStyle>
            <a:lvl1pPr marL="0" indent="0" algn="l">
              <a:buNone/>
              <a:defRPr sz="1400" b="0">
                <a:solidFill>
                  <a:schemeClr val="tx1">
                    <a:lumMod val="75000"/>
                    <a:lumOff val="25000"/>
                  </a:schemeClr>
                </a:solidFill>
                <a:latin typeface="+mn-lt"/>
              </a:defRPr>
            </a:lvl1pPr>
          </a:lstStyle>
          <a:p>
            <a:pPr lvl="0" rtl="0"/>
            <a:r>
              <a:rPr lang="fr-FR" noProof="0"/>
              <a:t>Modifiez les styles du texte du masque</a:t>
            </a:r>
          </a:p>
        </p:txBody>
      </p:sp>
      <p:sp>
        <p:nvSpPr>
          <p:cNvPr id="3" name="Titre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rtlCol="0"/>
          <a:lstStyle/>
          <a:p>
            <a:pPr rtl="0"/>
            <a:r>
              <a:rPr lang="fr-FR" noProof="0"/>
              <a:t>Modifiez le style du titre</a:t>
            </a:r>
          </a:p>
        </p:txBody>
      </p:sp>
    </p:spTree>
    <p:extLst>
      <p:ext uri="{BB962C8B-B14F-4D97-AF65-F5344CB8AC3E}">
        <p14:creationId xmlns:p14="http://schemas.microsoft.com/office/powerpoint/2010/main" val="144025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E1B3994-EC85-4CEE-B849-7AE33810F50A}"/>
              </a:ext>
            </a:extLst>
          </p:cNvPr>
          <p:cNvSpPr>
            <a:spLocks noGrp="1"/>
          </p:cNvSpPr>
          <p:nvPr>
            <p:ph type="title"/>
          </p:nvPr>
        </p:nvSpPr>
        <p:spPr>
          <a:xfrm>
            <a:off x="446314" y="500215"/>
            <a:ext cx="11174186" cy="590931"/>
          </a:xfrm>
          <a:prstGeom prst="rect">
            <a:avLst/>
          </a:prstGeom>
        </p:spPr>
        <p:txBody>
          <a:bodyPr vert="horz" wrap="square" lIns="91440" tIns="45720" rIns="91440" bIns="45720" rtlCol="0" anchor="ctr">
            <a:spAutoFit/>
          </a:bodyPr>
          <a:lstStyle/>
          <a:p>
            <a:pPr lvl="0" rtl="0"/>
            <a:r>
              <a:rPr lang="fr-FR" noProof="0"/>
              <a:t>Modifiez le style du titre</a:t>
            </a:r>
          </a:p>
        </p:txBody>
      </p:sp>
      <p:sp>
        <p:nvSpPr>
          <p:cNvPr id="3" name="Espace réservé du texte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pied de page 4">
            <a:extLst>
              <a:ext uri="{FF2B5EF4-FFF2-40B4-BE49-F238E27FC236}">
                <a16:creationId xmlns:a16="http://schemas.microsoft.com/office/drawing/2014/main" id="{6BBA3C17-8AAC-4933-A7DA-CD7D3F840BEB}"/>
              </a:ext>
            </a:extLst>
          </p:cNvPr>
          <p:cNvSpPr>
            <a:spLocks noGrp="1"/>
          </p:cNvSpPr>
          <p:nvPr>
            <p:ph type="ftr" sz="quarter" idx="3"/>
          </p:nvPr>
        </p:nvSpPr>
        <p:spPr>
          <a:xfrm>
            <a:off x="44631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pPr rtl="0"/>
            <a:endParaRPr lang="fr-FR" noProof="0"/>
          </a:p>
        </p:txBody>
      </p:sp>
      <p:sp>
        <p:nvSpPr>
          <p:cNvPr id="7" name="Rectangle 6">
            <a:extLst>
              <a:ext uri="{FF2B5EF4-FFF2-40B4-BE49-F238E27FC236}">
                <a16:creationId xmlns:a16="http://schemas.microsoft.com/office/drawing/2014/main" id="{72B1D122-60D0-8B4D-896A-2A770C0B6343}"/>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noProof="0">
              <a:solidFill>
                <a:schemeClr val="tx1"/>
              </a:solidFill>
            </a:endParaRPr>
          </a:p>
        </p:txBody>
      </p:sp>
      <p:sp>
        <p:nvSpPr>
          <p:cNvPr id="8" name="Espace réservé du numéro de diapositive 5">
            <a:extLst>
              <a:ext uri="{FF2B5EF4-FFF2-40B4-BE49-F238E27FC236}">
                <a16:creationId xmlns:a16="http://schemas.microsoft.com/office/drawing/2014/main" id="{6B5B9FA1-1805-A944-AC99-868579EBA1AD}"/>
              </a:ext>
            </a:extLst>
          </p:cNvPr>
          <p:cNvSpPr txBox="1">
            <a:spLocks/>
          </p:cNvSpPr>
          <p:nvPr userDrawn="1"/>
        </p:nvSpPr>
        <p:spPr>
          <a:xfrm>
            <a:off x="11360016" y="6369050"/>
            <a:ext cx="335909" cy="365125"/>
          </a:xfrm>
          <a:prstGeom prst="rect">
            <a:avLst/>
          </a:prstGeom>
          <a:solidFill>
            <a:schemeClr val="bg1">
              <a:lumMod val="50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fr-FR" b="1" noProof="0" smtClean="0">
                <a:solidFill>
                  <a:schemeClr val="bg1"/>
                </a:solidFill>
              </a:rPr>
              <a:pPr rtl="0"/>
              <a:t>‹Nº›</a:t>
            </a:fld>
            <a:endParaRPr lang="fr-FR" b="1" noProof="0">
              <a:solidFill>
                <a:schemeClr val="bg1"/>
              </a:solidFill>
            </a:endParaRPr>
          </a:p>
        </p:txBody>
      </p:sp>
      <p:pic>
        <p:nvPicPr>
          <p:cNvPr id="9" name="Picture 2" descr="Drapeau de la France ⚑ Histoire et vente du pavillon français.">
            <a:extLst>
              <a:ext uri="{FF2B5EF4-FFF2-40B4-BE49-F238E27FC236}">
                <a16:creationId xmlns:a16="http://schemas.microsoft.com/office/drawing/2014/main" id="{144B5E33-8AFA-404B-85FC-B1398CEE02CF}"/>
              </a:ext>
            </a:extLst>
          </p:cNvPr>
          <p:cNvPicPr>
            <a:picLocks noChangeAspect="1" noChangeArrowheads="1"/>
          </p:cNvPicPr>
          <p:nvPr userDrawn="1"/>
        </p:nvPicPr>
        <p:blipFill rotWithShape="1">
          <a:blip r:embed="rId22">
            <a:extLst>
              <a:ext uri="{28A0092B-C50C-407E-A947-70E740481C1C}">
                <a14:useLocalDpi xmlns:a14="http://schemas.microsoft.com/office/drawing/2010/main" val="0"/>
              </a:ext>
            </a:extLst>
          </a:blip>
          <a:srcRect t="23038" b="40100"/>
          <a:stretch/>
        </p:blipFill>
        <p:spPr bwMode="auto">
          <a:xfrm>
            <a:off x="11360016" y="6734175"/>
            <a:ext cx="335909"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575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2" r:id="rId5"/>
    <p:sldLayoutId id="2147483650" r:id="rId6"/>
    <p:sldLayoutId id="2147483668" r:id="rId7"/>
    <p:sldLayoutId id="2147483674" r:id="rId8"/>
    <p:sldLayoutId id="2147483666" r:id="rId9"/>
    <p:sldLayoutId id="2147483664" r:id="rId10"/>
    <p:sldLayoutId id="2147483663" r:id="rId11"/>
    <p:sldLayoutId id="2147483667" r:id="rId12"/>
    <p:sldLayoutId id="2147483671" r:id="rId13"/>
    <p:sldLayoutId id="2147483672" r:id="rId14"/>
    <p:sldLayoutId id="2147483673" r:id="rId15"/>
    <p:sldLayoutId id="2147483675" r:id="rId16"/>
    <p:sldLayoutId id="2147483676" r:id="rId17"/>
    <p:sldLayoutId id="2147483665" r:id="rId18"/>
    <p:sldLayoutId id="2147483669" r:id="rId19"/>
    <p:sldLayoutId id="2147483670" r:id="rId20"/>
  </p:sldLayoutIdLst>
  <p:hf hdr="0" ft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3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emily.vermersch@aefe.fr" TargetMode="External"/><Relationship Id="rId2" Type="http://schemas.openxmlformats.org/officeDocument/2006/relationships/hyperlink" Target="mailto:enjeux.maritimes@gmail.co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image 8">
            <a:extLst>
              <a:ext uri="{FF2B5EF4-FFF2-40B4-BE49-F238E27FC236}">
                <a16:creationId xmlns:a16="http://schemas.microsoft.com/office/drawing/2014/main" id="{1BF8833C-D907-D24E-949C-65190DF62995}"/>
              </a:ext>
            </a:extLst>
          </p:cNvPr>
          <p:cNvPicPr>
            <a:picLocks noGrp="1" noChangeAspect="1"/>
          </p:cNvPicPr>
          <p:nvPr>
            <p:ph type="pic" sz="quarter" idx="10"/>
          </p:nvPr>
        </p:nvPicPr>
        <p:blipFill>
          <a:blip r:embed="rId3"/>
          <a:srcRect t="20714" b="20714"/>
          <a:stretch/>
        </p:blipFill>
        <p:spPr>
          <a:xfrm>
            <a:off x="123992" y="124953"/>
            <a:ext cx="11944014" cy="4372387"/>
          </a:xfrm>
        </p:spPr>
      </p:pic>
      <p:sp>
        <p:nvSpPr>
          <p:cNvPr id="51" name="Titre 50">
            <a:extLst>
              <a:ext uri="{FF2B5EF4-FFF2-40B4-BE49-F238E27FC236}">
                <a16:creationId xmlns:a16="http://schemas.microsoft.com/office/drawing/2014/main" id="{D8694222-4D81-4A9A-93A2-23C89102F234}"/>
              </a:ext>
            </a:extLst>
          </p:cNvPr>
          <p:cNvSpPr>
            <a:spLocks noGrp="1"/>
          </p:cNvSpPr>
          <p:nvPr>
            <p:ph type="ctrTitle"/>
          </p:nvPr>
        </p:nvSpPr>
        <p:spPr>
          <a:xfrm>
            <a:off x="694871" y="4901450"/>
            <a:ext cx="10607040" cy="701731"/>
          </a:xfrm>
        </p:spPr>
        <p:txBody>
          <a:bodyPr rtlCol="0"/>
          <a:lstStyle/>
          <a:p>
            <a:pPr rtl="0"/>
            <a:r>
              <a:rPr lang="fr-FR" dirty="0"/>
              <a:t>Créer une classe « Enjeux maritimes »</a:t>
            </a:r>
          </a:p>
        </p:txBody>
      </p:sp>
      <p:sp>
        <p:nvSpPr>
          <p:cNvPr id="52" name="Sous-titre 51">
            <a:extLst>
              <a:ext uri="{FF2B5EF4-FFF2-40B4-BE49-F238E27FC236}">
                <a16:creationId xmlns:a16="http://schemas.microsoft.com/office/drawing/2014/main" id="{46FF1827-B46B-4BC4-8665-8914CF45DE0C}"/>
              </a:ext>
            </a:extLst>
          </p:cNvPr>
          <p:cNvSpPr>
            <a:spLocks noGrp="1"/>
          </p:cNvSpPr>
          <p:nvPr>
            <p:ph type="subTitle" idx="1"/>
          </p:nvPr>
        </p:nvSpPr>
        <p:spPr>
          <a:xfrm>
            <a:off x="694871" y="5603180"/>
            <a:ext cx="9144000" cy="341632"/>
          </a:xfrm>
        </p:spPr>
        <p:txBody>
          <a:bodyPr rtlCol="0"/>
          <a:lstStyle/>
          <a:p>
            <a:pPr rtl="0"/>
            <a:r>
              <a:rPr lang="fr-FR" dirty="0"/>
              <a:t>Kit de mise en œuvre </a:t>
            </a:r>
            <a:r>
              <a:rPr lang="fr-FR" sz="1100" i="1" dirty="0"/>
              <a:t>(version d’octobre 2021)</a:t>
            </a:r>
          </a:p>
        </p:txBody>
      </p:sp>
    </p:spTree>
    <p:extLst>
      <p:ext uri="{BB962C8B-B14F-4D97-AF65-F5344CB8AC3E}">
        <p14:creationId xmlns:p14="http://schemas.microsoft.com/office/powerpoint/2010/main" val="383075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79D851-0FC7-47E2-90B8-1ABD7CFD7A65}"/>
              </a:ext>
            </a:extLst>
          </p:cNvPr>
          <p:cNvSpPr>
            <a:spLocks noGrp="1"/>
          </p:cNvSpPr>
          <p:nvPr>
            <p:ph type="title"/>
          </p:nvPr>
        </p:nvSpPr>
        <p:spPr>
          <a:xfrm>
            <a:off x="481013" y="3752850"/>
            <a:ext cx="3652448" cy="2386694"/>
          </a:xfrm>
        </p:spPr>
        <p:txBody>
          <a:bodyPr anchor="ctr">
            <a:normAutofit/>
          </a:bodyPr>
          <a:lstStyle/>
          <a:p>
            <a:r>
              <a:rPr lang="fr-FR" dirty="0"/>
              <a:t>La cible : des élèves de 4ème à la seconde</a:t>
            </a:r>
          </a:p>
        </p:txBody>
      </p:sp>
      <p:pic>
        <p:nvPicPr>
          <p:cNvPr id="4" name="Image 3" descr="Une image contenant personne, posant, gens, groupe&#10;&#10;Description générée automatiquement">
            <a:extLst>
              <a:ext uri="{FF2B5EF4-FFF2-40B4-BE49-F238E27FC236}">
                <a16:creationId xmlns:a16="http://schemas.microsoft.com/office/drawing/2014/main" id="{FBEC8E49-B74D-46FF-9E51-4CBE73277A65}"/>
              </a:ext>
            </a:extLst>
          </p:cNvPr>
          <p:cNvPicPr>
            <a:picLocks noChangeAspect="1"/>
          </p:cNvPicPr>
          <p:nvPr/>
        </p:nvPicPr>
        <p:blipFill rotWithShape="1">
          <a:blip r:embed="rId2"/>
          <a:srcRect t="39701" b="643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Espace réservé du contenu 2">
            <a:extLst>
              <a:ext uri="{FF2B5EF4-FFF2-40B4-BE49-F238E27FC236}">
                <a16:creationId xmlns:a16="http://schemas.microsoft.com/office/drawing/2014/main" id="{51EA682A-C675-480E-84BB-286036A48560}"/>
              </a:ext>
            </a:extLst>
          </p:cNvPr>
          <p:cNvSpPr>
            <a:spLocks noGrp="1"/>
          </p:cNvSpPr>
          <p:nvPr>
            <p:ph idx="1"/>
          </p:nvPr>
        </p:nvSpPr>
        <p:spPr>
          <a:xfrm>
            <a:off x="4591878" y="3752850"/>
            <a:ext cx="7117517" cy="2938895"/>
          </a:xfrm>
        </p:spPr>
        <p:txBody>
          <a:bodyPr anchor="ctr">
            <a:normAutofit/>
          </a:bodyPr>
          <a:lstStyle/>
          <a:p>
            <a:r>
              <a:rPr lang="fr-FR" sz="1800" dirty="0"/>
              <a:t>Assez mûrs pour débattre</a:t>
            </a:r>
          </a:p>
          <a:p>
            <a:r>
              <a:rPr lang="fr-FR" dirty="0"/>
              <a:t>Parce que les enjeux maritimes sont au programme</a:t>
            </a:r>
            <a:endParaRPr lang="fr-FR" sz="1800" dirty="0"/>
          </a:p>
          <a:p>
            <a:r>
              <a:rPr lang="fr-FR" sz="1800" dirty="0"/>
              <a:t>Assez proches de l’orientation pour s’intéresser éventuellement à la filière de l’économie bleue et aux parcours, carrières, métiers et enjeux de la mer</a:t>
            </a:r>
          </a:p>
          <a:p>
            <a:r>
              <a:rPr lang="fr-FR" sz="1800" dirty="0"/>
              <a:t>Assez loin du bac pour avoir ce temps d’évasion</a:t>
            </a:r>
          </a:p>
        </p:txBody>
      </p:sp>
    </p:spTree>
    <p:extLst>
      <p:ext uri="{BB962C8B-B14F-4D97-AF65-F5344CB8AC3E}">
        <p14:creationId xmlns:p14="http://schemas.microsoft.com/office/powerpoint/2010/main" val="4237473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personne, intérieur, table, assis&#10;&#10;Description générée automatiquement">
            <a:extLst>
              <a:ext uri="{FF2B5EF4-FFF2-40B4-BE49-F238E27FC236}">
                <a16:creationId xmlns:a16="http://schemas.microsoft.com/office/drawing/2014/main" id="{862CA427-9365-4A2C-AE53-2CBDE72178F6}"/>
              </a:ext>
            </a:extLst>
          </p:cNvPr>
          <p:cNvPicPr>
            <a:picLocks noChangeAspect="1"/>
          </p:cNvPicPr>
          <p:nvPr/>
        </p:nvPicPr>
        <p:blipFill rotWithShape="1">
          <a:blip r:embed="rId2"/>
          <a:srcRect l="23402" r="19242" b="-1"/>
          <a:stretch/>
        </p:blipFill>
        <p:spPr>
          <a:xfrm>
            <a:off x="6299200" y="10"/>
            <a:ext cx="5892800" cy="6857990"/>
          </a:xfrm>
          <a:prstGeom prst="rect">
            <a:avLst/>
          </a:prstGeom>
          <a:noFill/>
        </p:spPr>
      </p:pic>
      <p:sp>
        <p:nvSpPr>
          <p:cNvPr id="2" name="Titre 1">
            <a:extLst>
              <a:ext uri="{FF2B5EF4-FFF2-40B4-BE49-F238E27FC236}">
                <a16:creationId xmlns:a16="http://schemas.microsoft.com/office/drawing/2014/main" id="{50ED9C38-AAF8-440B-BE4D-FA8E1F93B347}"/>
              </a:ext>
            </a:extLst>
          </p:cNvPr>
          <p:cNvSpPr>
            <a:spLocks noGrp="1"/>
          </p:cNvSpPr>
          <p:nvPr>
            <p:ph type="title"/>
          </p:nvPr>
        </p:nvSpPr>
        <p:spPr>
          <a:xfrm>
            <a:off x="446314" y="743075"/>
            <a:ext cx="5852886" cy="590931"/>
          </a:xfrm>
        </p:spPr>
        <p:txBody>
          <a:bodyPr wrap="square" anchor="ctr">
            <a:noAutofit/>
          </a:bodyPr>
          <a:lstStyle/>
          <a:p>
            <a:r>
              <a:rPr lang="fr-FR" dirty="0"/>
              <a:t>Exemples de thèmes « </a:t>
            </a:r>
            <a:r>
              <a:rPr lang="fr-FR" dirty="0" err="1"/>
              <a:t>maritimisés</a:t>
            </a:r>
            <a:r>
              <a:rPr lang="fr-FR" dirty="0"/>
              <a:t> »</a:t>
            </a:r>
          </a:p>
        </p:txBody>
      </p:sp>
      <p:sp>
        <p:nvSpPr>
          <p:cNvPr id="10" name="Text Placeholder 3">
            <a:extLst>
              <a:ext uri="{FF2B5EF4-FFF2-40B4-BE49-F238E27FC236}">
                <a16:creationId xmlns:a16="http://schemas.microsoft.com/office/drawing/2014/main" id="{FD149537-DE88-4784-A953-901E876567FB}"/>
              </a:ext>
            </a:extLst>
          </p:cNvPr>
          <p:cNvSpPr>
            <a:spLocks noGrp="1"/>
          </p:cNvSpPr>
          <p:nvPr>
            <p:ph type="body" sz="quarter" idx="14"/>
          </p:nvPr>
        </p:nvSpPr>
        <p:spPr>
          <a:xfrm>
            <a:off x="571499" y="1751507"/>
            <a:ext cx="5045529" cy="436864"/>
          </a:xfrm>
        </p:spPr>
        <p:txBody>
          <a:bodyPr/>
          <a:lstStyle/>
          <a:p>
            <a:r>
              <a:rPr lang="fr-FR" sz="1800" dirty="0"/>
              <a:t>Important: les programmes officiels sont respectés et le déroulé de l’année reste inchangé.</a:t>
            </a:r>
          </a:p>
        </p:txBody>
      </p:sp>
      <p:sp>
        <p:nvSpPr>
          <p:cNvPr id="3" name="Espace réservé du contenu 2">
            <a:extLst>
              <a:ext uri="{FF2B5EF4-FFF2-40B4-BE49-F238E27FC236}">
                <a16:creationId xmlns:a16="http://schemas.microsoft.com/office/drawing/2014/main" id="{EF608BA2-440C-4E21-BE06-072FFDD4B8CA}"/>
              </a:ext>
            </a:extLst>
          </p:cNvPr>
          <p:cNvSpPr>
            <a:spLocks noGrp="1"/>
          </p:cNvSpPr>
          <p:nvPr>
            <p:ph type="body" sz="quarter" idx="17"/>
          </p:nvPr>
        </p:nvSpPr>
        <p:spPr>
          <a:xfrm>
            <a:off x="571499" y="2708227"/>
            <a:ext cx="5045529" cy="3561943"/>
          </a:xfrm>
        </p:spPr>
        <p:txBody>
          <a:bodyPr>
            <a:normAutofit/>
          </a:bodyPr>
          <a:lstStyle/>
          <a:p>
            <a:r>
              <a:rPr lang="fr-FR" sz="2000" b="1" dirty="0">
                <a:highlight>
                  <a:srgbClr val="FFFF00"/>
                </a:highlight>
              </a:rPr>
              <a:t>Exemples</a:t>
            </a:r>
            <a:r>
              <a:rPr lang="fr-FR" dirty="0"/>
              <a:t> de thèmes « </a:t>
            </a:r>
            <a:r>
              <a:rPr lang="fr-FR" dirty="0" err="1"/>
              <a:t>maritimisés</a:t>
            </a:r>
            <a:r>
              <a:rPr lang="fr-FR" dirty="0"/>
              <a:t> » par matières  :</a:t>
            </a:r>
          </a:p>
        </p:txBody>
      </p:sp>
      <p:sp>
        <p:nvSpPr>
          <p:cNvPr id="7" name="Rectangle : coins arrondis 6">
            <a:extLst>
              <a:ext uri="{FF2B5EF4-FFF2-40B4-BE49-F238E27FC236}">
                <a16:creationId xmlns:a16="http://schemas.microsoft.com/office/drawing/2014/main" id="{EC1A81B3-9E16-46FD-B765-E1DA86B55C04}"/>
              </a:ext>
            </a:extLst>
          </p:cNvPr>
          <p:cNvSpPr/>
          <p:nvPr/>
        </p:nvSpPr>
        <p:spPr>
          <a:xfrm>
            <a:off x="571499" y="3459293"/>
            <a:ext cx="1754258" cy="32261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Histoire</a:t>
            </a:r>
          </a:p>
        </p:txBody>
      </p:sp>
      <p:sp>
        <p:nvSpPr>
          <p:cNvPr id="9" name="Espace réservé du contenu 2">
            <a:extLst>
              <a:ext uri="{FF2B5EF4-FFF2-40B4-BE49-F238E27FC236}">
                <a16:creationId xmlns:a16="http://schemas.microsoft.com/office/drawing/2014/main" id="{59156C65-D791-4DB4-A632-2E5BA7F9F03B}"/>
              </a:ext>
            </a:extLst>
          </p:cNvPr>
          <p:cNvSpPr txBox="1">
            <a:spLocks/>
          </p:cNvSpPr>
          <p:nvPr/>
        </p:nvSpPr>
        <p:spPr>
          <a:xfrm>
            <a:off x="1966291" y="3429000"/>
            <a:ext cx="4129709" cy="35619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fr-FR" sz="1400" i="1" dirty="0">
                <a:solidFill>
                  <a:schemeClr val="tx1">
                    <a:lumMod val="75000"/>
                    <a:lumOff val="25000"/>
                  </a:schemeClr>
                </a:solidFill>
              </a:rPr>
              <a:t>Au-delà de la piraterie au 18ème, la lutte contre la piraterie aujourd’hui...</a:t>
            </a:r>
          </a:p>
          <a:p>
            <a:pPr marL="457200" lvl="1" indent="0">
              <a:buNone/>
            </a:pPr>
            <a:endParaRPr lang="fr-FR" sz="1400" i="1" dirty="0">
              <a:solidFill>
                <a:schemeClr val="tx1">
                  <a:lumMod val="75000"/>
                  <a:lumOff val="25000"/>
                </a:schemeClr>
              </a:solidFill>
            </a:endParaRPr>
          </a:p>
          <a:p>
            <a:pPr marL="457200" lvl="1" indent="0">
              <a:buNone/>
            </a:pPr>
            <a:r>
              <a:rPr lang="fr-FR" sz="1400" i="1" dirty="0">
                <a:solidFill>
                  <a:schemeClr val="tx1">
                    <a:lumMod val="75000"/>
                    <a:lumOff val="25000"/>
                  </a:schemeClr>
                </a:solidFill>
              </a:rPr>
              <a:t>Les détroits, points névralgiques d’aujourd’hui...</a:t>
            </a:r>
          </a:p>
          <a:p>
            <a:pPr marL="457200" lvl="1" indent="0">
              <a:buNone/>
            </a:pPr>
            <a:endParaRPr lang="fr-FR" sz="1400" i="1" dirty="0">
              <a:solidFill>
                <a:schemeClr val="tx1">
                  <a:lumMod val="75000"/>
                  <a:lumOff val="25000"/>
                </a:schemeClr>
              </a:solidFill>
            </a:endParaRPr>
          </a:p>
          <a:p>
            <a:pPr marL="457200" lvl="1" indent="0">
              <a:buNone/>
            </a:pPr>
            <a:r>
              <a:rPr lang="fr-FR" sz="1400" i="1" dirty="0">
                <a:solidFill>
                  <a:schemeClr val="tx1">
                    <a:lumMod val="75000"/>
                    <a:lumOff val="25000"/>
                  </a:schemeClr>
                </a:solidFill>
              </a:rPr>
              <a:t>La lutte contre les pollutions plastiques dans les océans...</a:t>
            </a:r>
          </a:p>
          <a:p>
            <a:pPr marL="457200" lvl="1" indent="0">
              <a:buNone/>
            </a:pPr>
            <a:endParaRPr lang="fr-FR" sz="1400" i="1" dirty="0">
              <a:solidFill>
                <a:schemeClr val="tx1">
                  <a:lumMod val="75000"/>
                  <a:lumOff val="25000"/>
                </a:schemeClr>
              </a:solidFill>
            </a:endParaRPr>
          </a:p>
          <a:p>
            <a:pPr marL="457200" lvl="1" indent="0">
              <a:buNone/>
            </a:pPr>
            <a:r>
              <a:rPr lang="fr-FR" sz="1400" i="1" dirty="0">
                <a:solidFill>
                  <a:schemeClr val="tx1">
                    <a:lumMod val="75000"/>
                    <a:lumOff val="25000"/>
                  </a:schemeClr>
                </a:solidFill>
              </a:rPr>
              <a:t>La mer dans la littérature, dans la poésie...</a:t>
            </a:r>
          </a:p>
          <a:p>
            <a:pPr marL="457200" lvl="1" indent="0">
              <a:buNone/>
            </a:pPr>
            <a:endParaRPr lang="fr-FR" sz="1400" i="1" dirty="0">
              <a:solidFill>
                <a:schemeClr val="tx1">
                  <a:lumMod val="75000"/>
                  <a:lumOff val="25000"/>
                </a:schemeClr>
              </a:solidFill>
            </a:endParaRPr>
          </a:p>
          <a:p>
            <a:pPr marL="457200" lvl="1" indent="0">
              <a:buNone/>
            </a:pPr>
            <a:r>
              <a:rPr lang="fr-FR" sz="1400" i="1" dirty="0">
                <a:solidFill>
                  <a:schemeClr val="tx1">
                    <a:lumMod val="75000"/>
                    <a:lumOff val="25000"/>
                  </a:schemeClr>
                </a:solidFill>
              </a:rPr>
              <a:t>La mer dans l’histoire des arts..</a:t>
            </a:r>
          </a:p>
        </p:txBody>
      </p:sp>
      <p:sp>
        <p:nvSpPr>
          <p:cNvPr id="11" name="Rectangle : coins arrondis 10">
            <a:extLst>
              <a:ext uri="{FF2B5EF4-FFF2-40B4-BE49-F238E27FC236}">
                <a16:creationId xmlns:a16="http://schemas.microsoft.com/office/drawing/2014/main" id="{E862D721-4C59-4742-9799-26093D724798}"/>
              </a:ext>
            </a:extLst>
          </p:cNvPr>
          <p:cNvSpPr/>
          <p:nvPr/>
        </p:nvSpPr>
        <p:spPr>
          <a:xfrm>
            <a:off x="571499" y="4199403"/>
            <a:ext cx="1754258" cy="32261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Géographie</a:t>
            </a:r>
          </a:p>
        </p:txBody>
      </p:sp>
      <p:sp>
        <p:nvSpPr>
          <p:cNvPr id="12" name="Rectangle : coins arrondis 11">
            <a:extLst>
              <a:ext uri="{FF2B5EF4-FFF2-40B4-BE49-F238E27FC236}">
                <a16:creationId xmlns:a16="http://schemas.microsoft.com/office/drawing/2014/main" id="{5E2E5935-234D-43E9-8A5B-809BE3B527AC}"/>
              </a:ext>
            </a:extLst>
          </p:cNvPr>
          <p:cNvSpPr/>
          <p:nvPr/>
        </p:nvSpPr>
        <p:spPr>
          <a:xfrm>
            <a:off x="571499" y="4873091"/>
            <a:ext cx="1754258" cy="32261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SVT</a:t>
            </a:r>
          </a:p>
        </p:txBody>
      </p:sp>
      <p:sp>
        <p:nvSpPr>
          <p:cNvPr id="13" name="Rectangle : coins arrondis 12">
            <a:extLst>
              <a:ext uri="{FF2B5EF4-FFF2-40B4-BE49-F238E27FC236}">
                <a16:creationId xmlns:a16="http://schemas.microsoft.com/office/drawing/2014/main" id="{1DD1356E-597C-493D-A242-567D9AD1117D}"/>
              </a:ext>
            </a:extLst>
          </p:cNvPr>
          <p:cNvSpPr/>
          <p:nvPr/>
        </p:nvSpPr>
        <p:spPr>
          <a:xfrm>
            <a:off x="571499" y="5528905"/>
            <a:ext cx="1754258" cy="32261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Français</a:t>
            </a:r>
          </a:p>
        </p:txBody>
      </p:sp>
      <p:sp>
        <p:nvSpPr>
          <p:cNvPr id="14" name="Rectangle : coins arrondis 13">
            <a:extLst>
              <a:ext uri="{FF2B5EF4-FFF2-40B4-BE49-F238E27FC236}">
                <a16:creationId xmlns:a16="http://schemas.microsoft.com/office/drawing/2014/main" id="{893BCE76-C358-4C38-8D38-A5E77BDEA0BF}"/>
              </a:ext>
            </a:extLst>
          </p:cNvPr>
          <p:cNvSpPr/>
          <p:nvPr/>
        </p:nvSpPr>
        <p:spPr>
          <a:xfrm>
            <a:off x="571499" y="6181133"/>
            <a:ext cx="1754258" cy="32261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Arts plastiques</a:t>
            </a:r>
          </a:p>
        </p:txBody>
      </p:sp>
    </p:spTree>
    <p:extLst>
      <p:ext uri="{BB962C8B-B14F-4D97-AF65-F5344CB8AC3E}">
        <p14:creationId xmlns:p14="http://schemas.microsoft.com/office/powerpoint/2010/main" val="3237974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B89B25-76EE-4617-AED9-C3D547016643}"/>
              </a:ext>
            </a:extLst>
          </p:cNvPr>
          <p:cNvSpPr>
            <a:spLocks noGrp="1"/>
          </p:cNvSpPr>
          <p:nvPr>
            <p:ph type="title"/>
          </p:nvPr>
        </p:nvSpPr>
        <p:spPr>
          <a:xfrm>
            <a:off x="446314" y="500215"/>
            <a:ext cx="11174186" cy="590931"/>
          </a:xfrm>
        </p:spPr>
        <p:txBody>
          <a:bodyPr wrap="square" anchor="ctr">
            <a:normAutofit/>
          </a:bodyPr>
          <a:lstStyle/>
          <a:p>
            <a:r>
              <a:rPr lang="fr-FR"/>
              <a:t>Une équipe pédagogique transverse</a:t>
            </a:r>
          </a:p>
        </p:txBody>
      </p:sp>
      <p:pic>
        <p:nvPicPr>
          <p:cNvPr id="10" name="Image 9">
            <a:extLst>
              <a:ext uri="{FF2B5EF4-FFF2-40B4-BE49-F238E27FC236}">
                <a16:creationId xmlns:a16="http://schemas.microsoft.com/office/drawing/2014/main" id="{03BF0D4C-48DC-47BD-A4EB-5BE80BD97C26}"/>
              </a:ext>
            </a:extLst>
          </p:cNvPr>
          <p:cNvPicPr>
            <a:picLocks noChangeAspect="1"/>
          </p:cNvPicPr>
          <p:nvPr/>
        </p:nvPicPr>
        <p:blipFill rotWithShape="1">
          <a:blip r:embed="rId2"/>
          <a:srcRect l="8532" r="-3" b="-3"/>
          <a:stretch/>
        </p:blipFill>
        <p:spPr>
          <a:xfrm>
            <a:off x="674914" y="1825625"/>
            <a:ext cx="5306787" cy="4351338"/>
          </a:xfrm>
          <a:prstGeom prst="rect">
            <a:avLst/>
          </a:prstGeom>
          <a:noFill/>
        </p:spPr>
      </p:pic>
      <p:sp>
        <p:nvSpPr>
          <p:cNvPr id="6" name="Text Placeholder 3">
            <a:extLst>
              <a:ext uri="{FF2B5EF4-FFF2-40B4-BE49-F238E27FC236}">
                <a16:creationId xmlns:a16="http://schemas.microsoft.com/office/drawing/2014/main" id="{5F20B0BD-ADD0-4432-B77D-3AB429338883}"/>
              </a:ext>
            </a:extLst>
          </p:cNvPr>
          <p:cNvSpPr>
            <a:spLocks noGrp="1"/>
          </p:cNvSpPr>
          <p:nvPr>
            <p:ph sz="half" idx="2"/>
          </p:nvPr>
        </p:nvSpPr>
        <p:spPr>
          <a:xfrm>
            <a:off x="6438900" y="1825625"/>
            <a:ext cx="5181600" cy="4351338"/>
          </a:xfrm>
        </p:spPr>
        <p:txBody>
          <a:bodyPr>
            <a:normAutofit/>
          </a:bodyPr>
          <a:lstStyle/>
          <a:p>
            <a:pPr marL="285750" indent="-285750" algn="just">
              <a:buFont typeface="Arial" panose="020B0604020202020204" pitchFamily="34" charset="0"/>
              <a:buChar char="•"/>
            </a:pPr>
            <a:r>
              <a:rPr lang="fr-FR" sz="1700" b="0" dirty="0"/>
              <a:t>Lorsque la Direction de l’établissement valide le projet de création d’une classe « Enjeux maritimes », une classe du </a:t>
            </a:r>
            <a:r>
              <a:rPr lang="fr-FR" sz="1700" dirty="0"/>
              <a:t>secondaire</a:t>
            </a:r>
            <a:r>
              <a:rPr lang="fr-FR" sz="1700" b="0" dirty="0"/>
              <a:t> est choisie.</a:t>
            </a:r>
          </a:p>
          <a:p>
            <a:pPr marL="285750" indent="-285750" algn="just">
              <a:buFont typeface="Arial" panose="020B0604020202020204" pitchFamily="34" charset="0"/>
              <a:buChar char="•"/>
            </a:pPr>
            <a:r>
              <a:rPr lang="fr-FR" sz="1700" b="0" dirty="0"/>
              <a:t>Pour cette classe, un ou deux professeurs peuvent commencer. L’idée est à terme de rallier un maximum de matières. </a:t>
            </a:r>
          </a:p>
          <a:p>
            <a:pPr marL="285750" indent="-285750" algn="just">
              <a:buFont typeface="Arial" panose="020B0604020202020204" pitchFamily="34" charset="0"/>
              <a:buChar char="•"/>
            </a:pPr>
            <a:r>
              <a:rPr lang="fr-FR" sz="1700" b="0" dirty="0"/>
              <a:t>L’objectif est que la classe « Enjeux maritimes » devienne un projet transversal . Le nombre de professeurs et donc de matières peut croître au fil du temps.</a:t>
            </a:r>
          </a:p>
          <a:p>
            <a:pPr marL="285750" indent="-285750" algn="just">
              <a:buFont typeface="Arial" panose="020B0604020202020204" pitchFamily="34" charset="0"/>
              <a:buChar char="•"/>
            </a:pPr>
            <a:r>
              <a:rPr lang="fr-FR" sz="1700" b="0" dirty="0"/>
              <a:t>Il s’agit d’un projet qui doit s’inscrire dans la durée. L’idée est donc que tous les ans, il y ait une classe « Enjeux maritimes »</a:t>
            </a:r>
          </a:p>
          <a:p>
            <a:endParaRPr lang="en-US" sz="1700" dirty="0"/>
          </a:p>
        </p:txBody>
      </p:sp>
    </p:spTree>
    <p:extLst>
      <p:ext uri="{BB962C8B-B14F-4D97-AF65-F5344CB8AC3E}">
        <p14:creationId xmlns:p14="http://schemas.microsoft.com/office/powerpoint/2010/main" val="1823422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9237AA-9C83-4C17-836F-0D5147C2F7CC}"/>
              </a:ext>
            </a:extLst>
          </p:cNvPr>
          <p:cNvSpPr>
            <a:spLocks noGrp="1"/>
          </p:cNvSpPr>
          <p:nvPr>
            <p:ph type="title"/>
          </p:nvPr>
        </p:nvSpPr>
        <p:spPr>
          <a:xfrm>
            <a:off x="632925" y="383786"/>
            <a:ext cx="11188959" cy="1165095"/>
          </a:xfrm>
        </p:spPr>
        <p:txBody>
          <a:bodyPr>
            <a:normAutofit/>
          </a:bodyPr>
          <a:lstStyle/>
          <a:p>
            <a:r>
              <a:rPr lang="fr-FR" sz="3200" dirty="0">
                <a:latin typeface="+mn-lt"/>
              </a:rPr>
              <a:t>Un fonds documentaire et des intervenants bénévoles à disposition</a:t>
            </a:r>
          </a:p>
        </p:txBody>
      </p:sp>
      <p:sp>
        <p:nvSpPr>
          <p:cNvPr id="3" name="Espace réservé du contenu 2">
            <a:extLst>
              <a:ext uri="{FF2B5EF4-FFF2-40B4-BE49-F238E27FC236}">
                <a16:creationId xmlns:a16="http://schemas.microsoft.com/office/drawing/2014/main" id="{D50E7CCC-4948-4E9D-92B9-8FE8610EDE8B}"/>
              </a:ext>
            </a:extLst>
          </p:cNvPr>
          <p:cNvSpPr>
            <a:spLocks noGrp="1"/>
          </p:cNvSpPr>
          <p:nvPr>
            <p:ph idx="1"/>
          </p:nvPr>
        </p:nvSpPr>
        <p:spPr>
          <a:xfrm>
            <a:off x="632925" y="1704116"/>
            <a:ext cx="11188959" cy="4770098"/>
          </a:xfrm>
        </p:spPr>
        <p:txBody>
          <a:bodyPr/>
          <a:lstStyle/>
          <a:p>
            <a:pPr algn="just"/>
            <a:r>
              <a:rPr lang="fr-FR" sz="2000" dirty="0"/>
              <a:t>Pour « </a:t>
            </a:r>
            <a:r>
              <a:rPr lang="fr-FR" sz="2000" dirty="0" err="1"/>
              <a:t>maritimiser</a:t>
            </a:r>
            <a:r>
              <a:rPr lang="fr-FR" sz="2000" dirty="0"/>
              <a:t> » la séquence, le professeur peut solliciter le fonds documentaire de :</a:t>
            </a:r>
          </a:p>
          <a:p>
            <a:pPr lvl="1" indent="-108000" algn="just">
              <a:spcAft>
                <a:spcPts val="0"/>
              </a:spcAft>
            </a:pPr>
            <a:r>
              <a:rPr lang="fr-FR" sz="1800" dirty="0"/>
              <a:t>Eduscol / page « Océans » : production de toutes les classes « Enjeux maritimes »</a:t>
            </a:r>
          </a:p>
          <a:p>
            <a:pPr marL="577800" lvl="1" indent="0" algn="just">
              <a:spcAft>
                <a:spcPts val="0"/>
              </a:spcAft>
              <a:buNone/>
            </a:pPr>
            <a:r>
              <a:rPr lang="fr-FR" sz="1800" dirty="0"/>
              <a:t>NB : l’idée est que chaque classe « Enjeux maritimes » mette ses documents à disposition des autres sur Eduscol</a:t>
            </a:r>
          </a:p>
          <a:p>
            <a:pPr lvl="1" indent="-108000" algn="just">
              <a:spcAft>
                <a:spcPts val="0"/>
              </a:spcAft>
            </a:pPr>
            <a:r>
              <a:rPr lang="fr-FR" sz="1800" dirty="0"/>
              <a:t>Le CESM (Centre d’Etudes Stratégiques de la Marine)</a:t>
            </a:r>
          </a:p>
          <a:p>
            <a:pPr lvl="1" indent="-108000" algn="just">
              <a:spcAft>
                <a:spcPts val="0"/>
              </a:spcAft>
            </a:pPr>
            <a:r>
              <a:rPr lang="fr-FR" sz="1800" dirty="0"/>
              <a:t>La Fondation de la Mer</a:t>
            </a:r>
          </a:p>
          <a:p>
            <a:pPr lvl="1" indent="-108000" algn="just">
              <a:spcAft>
                <a:spcPts val="0"/>
              </a:spcAft>
            </a:pPr>
            <a:r>
              <a:rPr lang="fr-FR" sz="1800" dirty="0"/>
              <a:t>La Fondation Robert Schuman sur le volet européen</a:t>
            </a:r>
          </a:p>
          <a:p>
            <a:pPr lvl="1" indent="-108000" algn="just">
              <a:spcAft>
                <a:spcPts val="0"/>
              </a:spcAft>
            </a:pPr>
            <a:endParaRPr lang="fr-FR" sz="1800" dirty="0"/>
          </a:p>
          <a:p>
            <a:pPr algn="just"/>
            <a:r>
              <a:rPr lang="fr-FR" sz="2000" dirty="0"/>
              <a:t>Il sollicite également ces partenaires du projet pour trouver des intervenants bénévoles. Des experts du domaine maritime, passionnés par leur métier et leur mission  et prêts à donner du temps pour en parler en classe lors d’une conférence (</a:t>
            </a:r>
            <a:r>
              <a:rPr lang="fr-FR" sz="2000" dirty="0" err="1"/>
              <a:t>visio</a:t>
            </a:r>
            <a:r>
              <a:rPr lang="fr-FR" sz="2000" dirty="0"/>
              <a:t> ou présentiel). L’échange direct avec les élèves est un élément essentiel du dispositif. </a:t>
            </a:r>
          </a:p>
          <a:p>
            <a:pPr marL="0" indent="0" algn="just">
              <a:buNone/>
            </a:pPr>
            <a:endParaRPr lang="fr-FR" sz="2000" dirty="0"/>
          </a:p>
        </p:txBody>
      </p:sp>
    </p:spTree>
    <p:extLst>
      <p:ext uri="{BB962C8B-B14F-4D97-AF65-F5344CB8AC3E}">
        <p14:creationId xmlns:p14="http://schemas.microsoft.com/office/powerpoint/2010/main" val="2854356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74E4986F-329F-41AE-9747-8923527426FA}"/>
              </a:ext>
            </a:extLst>
          </p:cNvPr>
          <p:cNvSpPr>
            <a:spLocks noGrp="1"/>
          </p:cNvSpPr>
          <p:nvPr>
            <p:ph type="pic" sz="quarter" idx="13"/>
          </p:nvPr>
        </p:nvSpPr>
        <p:spPr>
          <a:xfrm>
            <a:off x="0" y="1592367"/>
            <a:ext cx="12192000" cy="2119313"/>
          </a:xfrm>
        </p:spPr>
      </p:sp>
      <p:sp>
        <p:nvSpPr>
          <p:cNvPr id="6" name="Espace réservé du texte 5">
            <a:extLst>
              <a:ext uri="{FF2B5EF4-FFF2-40B4-BE49-F238E27FC236}">
                <a16:creationId xmlns:a16="http://schemas.microsoft.com/office/drawing/2014/main" id="{7759B0BB-D2D7-486E-90BD-61C0852170DA}"/>
              </a:ext>
            </a:extLst>
          </p:cNvPr>
          <p:cNvSpPr>
            <a:spLocks noGrp="1"/>
          </p:cNvSpPr>
          <p:nvPr>
            <p:ph type="body" sz="quarter" idx="15"/>
          </p:nvPr>
        </p:nvSpPr>
        <p:spPr>
          <a:xfrm>
            <a:off x="1098688" y="4144836"/>
            <a:ext cx="3707728" cy="472884"/>
          </a:xfrm>
          <a:solidFill>
            <a:srgbClr val="0070C0"/>
          </a:solidFill>
        </p:spPr>
        <p:txBody>
          <a:bodyPr anchor="ctr"/>
          <a:lstStyle/>
          <a:p>
            <a:r>
              <a:rPr lang="fr-FR" sz="2400" dirty="0">
                <a:solidFill>
                  <a:schemeClr val="bg1"/>
                </a:solidFill>
              </a:rPr>
              <a:t>Matelotage</a:t>
            </a:r>
          </a:p>
        </p:txBody>
      </p:sp>
      <p:sp>
        <p:nvSpPr>
          <p:cNvPr id="9" name="Espace réservé du texte 8">
            <a:extLst>
              <a:ext uri="{FF2B5EF4-FFF2-40B4-BE49-F238E27FC236}">
                <a16:creationId xmlns:a16="http://schemas.microsoft.com/office/drawing/2014/main" id="{4B3E3D5F-CD05-4BC1-871B-E003298E0659}"/>
              </a:ext>
            </a:extLst>
          </p:cNvPr>
          <p:cNvSpPr>
            <a:spLocks noGrp="1"/>
          </p:cNvSpPr>
          <p:nvPr>
            <p:ph type="body" sz="quarter" idx="16"/>
          </p:nvPr>
        </p:nvSpPr>
        <p:spPr>
          <a:xfrm>
            <a:off x="7009721" y="4144836"/>
            <a:ext cx="3707728" cy="472884"/>
          </a:xfrm>
          <a:solidFill>
            <a:srgbClr val="0070C0"/>
          </a:solidFill>
        </p:spPr>
        <p:txBody>
          <a:bodyPr anchor="ctr"/>
          <a:lstStyle/>
          <a:p>
            <a:r>
              <a:rPr lang="fr-FR" sz="2400" dirty="0">
                <a:solidFill>
                  <a:schemeClr val="bg1"/>
                </a:solidFill>
              </a:rPr>
              <a:t>Esprit d’équipage</a:t>
            </a:r>
          </a:p>
        </p:txBody>
      </p:sp>
      <p:sp>
        <p:nvSpPr>
          <p:cNvPr id="11" name="Espace réservé du texte 10">
            <a:extLst>
              <a:ext uri="{FF2B5EF4-FFF2-40B4-BE49-F238E27FC236}">
                <a16:creationId xmlns:a16="http://schemas.microsoft.com/office/drawing/2014/main" id="{146F7FE1-BFCA-4BE0-8C25-0FD73B134AC3}"/>
              </a:ext>
            </a:extLst>
          </p:cNvPr>
          <p:cNvSpPr>
            <a:spLocks noGrp="1"/>
          </p:cNvSpPr>
          <p:nvPr>
            <p:ph type="body" sz="quarter" idx="18"/>
          </p:nvPr>
        </p:nvSpPr>
        <p:spPr>
          <a:xfrm>
            <a:off x="311378" y="4827132"/>
            <a:ext cx="5080852" cy="1496898"/>
          </a:xfrm>
        </p:spPr>
        <p:txBody>
          <a:bodyPr/>
          <a:lstStyle/>
          <a:p>
            <a:pPr lvl="1" algn="just"/>
            <a:r>
              <a:rPr lang="fr-FR" sz="1800" dirty="0"/>
              <a:t>Des experts qui interviennent bénévolement au service des élèves.</a:t>
            </a:r>
          </a:p>
          <a:p>
            <a:pPr lvl="1" algn="just"/>
            <a:r>
              <a:rPr lang="fr-FR" sz="1800" dirty="0"/>
              <a:t>Il s’agit de faire connaître une univers et pourquoi pas, d’encourager des vocations de professionnels ou de bénévoles.</a:t>
            </a:r>
          </a:p>
          <a:p>
            <a:endParaRPr lang="fr-FR" sz="1800" dirty="0"/>
          </a:p>
        </p:txBody>
      </p:sp>
      <p:sp>
        <p:nvSpPr>
          <p:cNvPr id="12" name="Espace réservé du texte 11">
            <a:extLst>
              <a:ext uri="{FF2B5EF4-FFF2-40B4-BE49-F238E27FC236}">
                <a16:creationId xmlns:a16="http://schemas.microsoft.com/office/drawing/2014/main" id="{C89629A7-067A-408B-8372-BC999B1CCAEE}"/>
              </a:ext>
            </a:extLst>
          </p:cNvPr>
          <p:cNvSpPr>
            <a:spLocks noGrp="1"/>
          </p:cNvSpPr>
          <p:nvPr>
            <p:ph type="body" sz="quarter" idx="19"/>
          </p:nvPr>
        </p:nvSpPr>
        <p:spPr>
          <a:xfrm>
            <a:off x="6262763" y="4827132"/>
            <a:ext cx="5080851" cy="1496898"/>
          </a:xfrm>
        </p:spPr>
        <p:txBody>
          <a:bodyPr/>
          <a:lstStyle/>
          <a:p>
            <a:pPr lvl="1"/>
            <a:r>
              <a:rPr lang="fr-FR" sz="1800" dirty="0"/>
              <a:t>Le « club France des partenaires » aide les professeurs à « </a:t>
            </a:r>
            <a:r>
              <a:rPr lang="fr-FR" sz="1800" dirty="0" err="1"/>
              <a:t>maritimiser</a:t>
            </a:r>
            <a:r>
              <a:rPr lang="fr-FR" sz="1800" dirty="0"/>
              <a:t> » leur cours.</a:t>
            </a:r>
          </a:p>
          <a:p>
            <a:pPr lvl="1"/>
            <a:r>
              <a:rPr lang="fr-FR" sz="1800" dirty="0"/>
              <a:t>Les professeurs puisent dans Eduscol/Océans puis alimentent le site de leur propre expérience.</a:t>
            </a:r>
          </a:p>
          <a:p>
            <a:endParaRPr lang="fr-FR" sz="1800" dirty="0"/>
          </a:p>
          <a:p>
            <a:endParaRPr lang="fr-FR" sz="1800" dirty="0"/>
          </a:p>
        </p:txBody>
      </p:sp>
      <p:sp>
        <p:nvSpPr>
          <p:cNvPr id="2" name="Titre 1">
            <a:extLst>
              <a:ext uri="{FF2B5EF4-FFF2-40B4-BE49-F238E27FC236}">
                <a16:creationId xmlns:a16="http://schemas.microsoft.com/office/drawing/2014/main" id="{1F37F29E-1703-4F40-ABC7-F7A832E9B76C}"/>
              </a:ext>
            </a:extLst>
          </p:cNvPr>
          <p:cNvSpPr>
            <a:spLocks noGrp="1"/>
          </p:cNvSpPr>
          <p:nvPr>
            <p:ph type="title"/>
          </p:nvPr>
        </p:nvSpPr>
        <p:spPr/>
        <p:txBody>
          <a:bodyPr anchor="b">
            <a:normAutofit/>
          </a:bodyPr>
          <a:lstStyle/>
          <a:p>
            <a:r>
              <a:rPr lang="fr-FR" sz="3200" dirty="0">
                <a:latin typeface="+mn-lt"/>
              </a:rPr>
              <a:t>En résumé : matelotage et esprit d’équipage </a:t>
            </a:r>
          </a:p>
        </p:txBody>
      </p:sp>
      <p:pic>
        <p:nvPicPr>
          <p:cNvPr id="8" name="Image 7" descr="Une image contenant terrain, extérieur&#10;&#10;Description générée automatiquement">
            <a:extLst>
              <a:ext uri="{FF2B5EF4-FFF2-40B4-BE49-F238E27FC236}">
                <a16:creationId xmlns:a16="http://schemas.microsoft.com/office/drawing/2014/main" id="{B0F87C5B-F4E5-4169-B489-545D006A8210}"/>
              </a:ext>
            </a:extLst>
          </p:cNvPr>
          <p:cNvPicPr>
            <a:picLocks noChangeAspect="1"/>
          </p:cNvPicPr>
          <p:nvPr/>
        </p:nvPicPr>
        <p:blipFill rotWithShape="1">
          <a:blip r:embed="rId2"/>
          <a:srcRect l="16157" r="-1" b="-1"/>
          <a:stretch/>
        </p:blipFill>
        <p:spPr>
          <a:xfrm>
            <a:off x="1" y="1532211"/>
            <a:ext cx="4507992" cy="2240280"/>
          </a:xfrm>
          <a:prstGeom prst="rect">
            <a:avLst/>
          </a:prstGeom>
        </p:spPr>
      </p:pic>
      <p:pic>
        <p:nvPicPr>
          <p:cNvPr id="5" name="Image 4" descr="Une image contenant personne&#10;&#10;Description générée automatiquement">
            <a:extLst>
              <a:ext uri="{FF2B5EF4-FFF2-40B4-BE49-F238E27FC236}">
                <a16:creationId xmlns:a16="http://schemas.microsoft.com/office/drawing/2014/main" id="{9A2AAE93-72C0-483D-BB7B-4E9464DA3D46}"/>
              </a:ext>
            </a:extLst>
          </p:cNvPr>
          <p:cNvPicPr>
            <a:picLocks noChangeAspect="1"/>
          </p:cNvPicPr>
          <p:nvPr/>
        </p:nvPicPr>
        <p:blipFill rotWithShape="1">
          <a:blip r:embed="rId3"/>
          <a:srcRect b="4889"/>
          <a:stretch/>
        </p:blipFill>
        <p:spPr>
          <a:xfrm>
            <a:off x="4355593" y="1532211"/>
            <a:ext cx="4507992" cy="2240280"/>
          </a:xfrm>
          <a:prstGeom prst="rect">
            <a:avLst/>
          </a:prstGeom>
        </p:spPr>
      </p:pic>
      <p:pic>
        <p:nvPicPr>
          <p:cNvPr id="7" name="Image 6" descr="Une image contenant orange, personne, extérieur, posant&#10;&#10;Description générée automatiquement">
            <a:extLst>
              <a:ext uri="{FF2B5EF4-FFF2-40B4-BE49-F238E27FC236}">
                <a16:creationId xmlns:a16="http://schemas.microsoft.com/office/drawing/2014/main" id="{BE96EBA6-7F54-4475-B897-F0D5F68FA4D9}"/>
              </a:ext>
            </a:extLst>
          </p:cNvPr>
          <p:cNvPicPr>
            <a:picLocks noChangeAspect="1"/>
          </p:cNvPicPr>
          <p:nvPr/>
        </p:nvPicPr>
        <p:blipFill rotWithShape="1">
          <a:blip r:embed="rId4"/>
          <a:srcRect l="1700" r="15573" b="4"/>
          <a:stretch/>
        </p:blipFill>
        <p:spPr>
          <a:xfrm>
            <a:off x="8206234" y="1532211"/>
            <a:ext cx="3985765" cy="2240280"/>
          </a:xfrm>
          <a:prstGeom prst="rect">
            <a:avLst/>
          </a:prstGeom>
        </p:spPr>
      </p:pic>
    </p:spTree>
    <p:extLst>
      <p:ext uri="{BB962C8B-B14F-4D97-AF65-F5344CB8AC3E}">
        <p14:creationId xmlns:p14="http://schemas.microsoft.com/office/powerpoint/2010/main" val="124330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1EB7EC-77AD-486B-8F3D-A521B1AE9056}"/>
              </a:ext>
            </a:extLst>
          </p:cNvPr>
          <p:cNvSpPr>
            <a:spLocks noGrp="1"/>
          </p:cNvSpPr>
          <p:nvPr>
            <p:ph type="title"/>
          </p:nvPr>
        </p:nvSpPr>
        <p:spPr>
          <a:xfrm>
            <a:off x="508907" y="618687"/>
            <a:ext cx="11174186" cy="590931"/>
          </a:xfrm>
        </p:spPr>
        <p:txBody>
          <a:bodyPr/>
          <a:lstStyle/>
          <a:p>
            <a:r>
              <a:rPr lang="fr-FR" dirty="0"/>
              <a:t>Calendrier</a:t>
            </a:r>
          </a:p>
        </p:txBody>
      </p:sp>
      <p:sp>
        <p:nvSpPr>
          <p:cNvPr id="3" name="ZoneTexte 2">
            <a:extLst>
              <a:ext uri="{FF2B5EF4-FFF2-40B4-BE49-F238E27FC236}">
                <a16:creationId xmlns:a16="http://schemas.microsoft.com/office/drawing/2014/main" id="{DE4A7D61-0365-4073-A630-46AF593E8DD0}"/>
              </a:ext>
            </a:extLst>
          </p:cNvPr>
          <p:cNvSpPr txBox="1"/>
          <p:nvPr/>
        </p:nvSpPr>
        <p:spPr>
          <a:xfrm>
            <a:off x="695130" y="1614763"/>
            <a:ext cx="10801739" cy="4247317"/>
          </a:xfrm>
          <a:prstGeom prst="rect">
            <a:avLst/>
          </a:prstGeom>
          <a:noFill/>
        </p:spPr>
        <p:txBody>
          <a:bodyPr wrap="square" rtlCol="0">
            <a:spAutoFit/>
          </a:bodyPr>
          <a:lstStyle/>
          <a:p>
            <a:r>
              <a:rPr lang="fr-FR" dirty="0"/>
              <a:t>2020 : lancement de la classe  « pilote » au Lycée Français de Barcelone, lycée de l’AEFE</a:t>
            </a:r>
          </a:p>
          <a:p>
            <a:endParaRPr lang="fr-FR" dirty="0"/>
          </a:p>
          <a:p>
            <a:r>
              <a:rPr lang="fr-FR" dirty="0"/>
              <a:t>18 octobre 2021 : lancement officiel de la classe « Enjeux Maritimes » au Lycée français de Barcelone. 2</a:t>
            </a:r>
            <a:r>
              <a:rPr lang="fr-FR" baseline="30000" dirty="0"/>
              <a:t>ème</a:t>
            </a:r>
            <a:r>
              <a:rPr lang="fr-FR" dirty="0"/>
              <a:t> promo.</a:t>
            </a:r>
          </a:p>
          <a:p>
            <a:endParaRPr lang="fr-FR" dirty="0"/>
          </a:p>
          <a:p>
            <a:r>
              <a:rPr lang="fr-FR" dirty="0"/>
              <a:t>Octobre 2021 : mise en ligne des premiers éléments du fond documentaire sur Eduscol / Océans </a:t>
            </a:r>
          </a:p>
          <a:p>
            <a:endParaRPr lang="fr-FR" dirty="0"/>
          </a:p>
          <a:p>
            <a:r>
              <a:rPr lang="fr-FR" dirty="0"/>
              <a:t>2021/2022 : </a:t>
            </a:r>
          </a:p>
          <a:p>
            <a:pPr marL="285750" indent="-285750">
              <a:buFont typeface="Arial" panose="020B0604020202020204" pitchFamily="34" charset="0"/>
              <a:buChar char="•"/>
            </a:pPr>
            <a:r>
              <a:rPr lang="fr-FR" dirty="0"/>
              <a:t>Déploiement dans d’autres écoles en France ou à l’étranger</a:t>
            </a:r>
          </a:p>
          <a:p>
            <a:pPr marL="285750" indent="-285750">
              <a:buFont typeface="Arial" panose="020B0604020202020204" pitchFamily="34" charset="0"/>
              <a:buChar char="•"/>
            </a:pPr>
            <a:r>
              <a:rPr lang="fr-FR" dirty="0"/>
              <a:t>Constitution progressive de la liste des intervenants par sujets </a:t>
            </a:r>
          </a:p>
          <a:p>
            <a:pPr marL="285750" indent="-285750">
              <a:buFont typeface="Arial" panose="020B0604020202020204" pitchFamily="34" charset="0"/>
              <a:buChar char="•"/>
            </a:pPr>
            <a:r>
              <a:rPr lang="fr-FR" dirty="0"/>
              <a:t>Enrichissement du fonds documentaire d’Eduscol</a:t>
            </a:r>
          </a:p>
          <a:p>
            <a:pPr marL="285750" indent="-285750">
              <a:buFont typeface="Arial" panose="020B0604020202020204" pitchFamily="34" charset="0"/>
              <a:buChar char="•"/>
            </a:pPr>
            <a:endParaRPr lang="fr-FR" dirty="0"/>
          </a:p>
          <a:p>
            <a:endParaRPr lang="fr-FR" dirty="0"/>
          </a:p>
          <a:p>
            <a:endParaRPr lang="fr-FR" dirty="0"/>
          </a:p>
        </p:txBody>
      </p:sp>
    </p:spTree>
    <p:extLst>
      <p:ext uri="{BB962C8B-B14F-4D97-AF65-F5344CB8AC3E}">
        <p14:creationId xmlns:p14="http://schemas.microsoft.com/office/powerpoint/2010/main" val="1950927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1EB7EC-77AD-486B-8F3D-A521B1AE9056}"/>
              </a:ext>
            </a:extLst>
          </p:cNvPr>
          <p:cNvSpPr>
            <a:spLocks noGrp="1"/>
          </p:cNvSpPr>
          <p:nvPr>
            <p:ph type="title"/>
          </p:nvPr>
        </p:nvSpPr>
        <p:spPr>
          <a:xfrm>
            <a:off x="508907" y="618687"/>
            <a:ext cx="11174186" cy="590931"/>
          </a:xfrm>
        </p:spPr>
        <p:txBody>
          <a:bodyPr/>
          <a:lstStyle/>
          <a:p>
            <a:r>
              <a:rPr lang="fr-FR" dirty="0"/>
              <a:t>Contacts</a:t>
            </a:r>
          </a:p>
        </p:txBody>
      </p:sp>
      <p:sp>
        <p:nvSpPr>
          <p:cNvPr id="3" name="ZoneTexte 2">
            <a:extLst>
              <a:ext uri="{FF2B5EF4-FFF2-40B4-BE49-F238E27FC236}">
                <a16:creationId xmlns:a16="http://schemas.microsoft.com/office/drawing/2014/main" id="{DE4A7D61-0365-4073-A630-46AF593E8DD0}"/>
              </a:ext>
            </a:extLst>
          </p:cNvPr>
          <p:cNvSpPr txBox="1"/>
          <p:nvPr/>
        </p:nvSpPr>
        <p:spPr>
          <a:xfrm>
            <a:off x="695130" y="1614763"/>
            <a:ext cx="10801739" cy="3139321"/>
          </a:xfrm>
          <a:prstGeom prst="rect">
            <a:avLst/>
          </a:prstGeom>
          <a:noFill/>
        </p:spPr>
        <p:txBody>
          <a:bodyPr wrap="square" rtlCol="0">
            <a:spAutoFit/>
          </a:bodyPr>
          <a:lstStyle/>
          <a:p>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b="1" dirty="0"/>
              <a:t>Sophie de La </a:t>
            </a:r>
            <a:r>
              <a:rPr lang="fr-FR" b="1" dirty="0" err="1"/>
              <a:t>Foye</a:t>
            </a:r>
            <a:r>
              <a:rPr lang="fr-FR" dirty="0"/>
              <a:t>, cheffe de projet classe « Enjeux Maritimes », Marine Nationale/Fondation de la Mer : </a:t>
            </a:r>
            <a:r>
              <a:rPr lang="fr-FR" dirty="0">
                <a:hlinkClick r:id="rId2"/>
              </a:rPr>
              <a:t>enjeux.maritimes@gmail.com</a:t>
            </a: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b="1" dirty="0"/>
              <a:t>Emily </a:t>
            </a:r>
            <a:r>
              <a:rPr lang="fr-FR" b="1" dirty="0" err="1"/>
              <a:t>Vermersch</a:t>
            </a:r>
            <a:r>
              <a:rPr lang="fr-FR" dirty="0"/>
              <a:t>, Proviseure adjointe du Lycée Français de Barcelone, lycée de l’AEFE, lycée pilote : </a:t>
            </a:r>
            <a:r>
              <a:rPr lang="fr-FR" dirty="0">
                <a:hlinkClick r:id="rId3"/>
              </a:rPr>
              <a:t>emily.vermersch@aefe.fr</a:t>
            </a: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endParaRPr lang="fr-FR" dirty="0"/>
          </a:p>
          <a:p>
            <a:endParaRPr lang="fr-FR" dirty="0"/>
          </a:p>
        </p:txBody>
      </p:sp>
    </p:spTree>
    <p:extLst>
      <p:ext uri="{BB962C8B-B14F-4D97-AF65-F5344CB8AC3E}">
        <p14:creationId xmlns:p14="http://schemas.microsoft.com/office/powerpoint/2010/main" val="2264114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d’image 14">
            <a:extLst>
              <a:ext uri="{FF2B5EF4-FFF2-40B4-BE49-F238E27FC236}">
                <a16:creationId xmlns:a16="http://schemas.microsoft.com/office/drawing/2014/main" id="{C7A54B61-8541-AB40-BD1C-F80E8A424061}"/>
              </a:ext>
            </a:extLst>
          </p:cNvPr>
          <p:cNvPicPr>
            <a:picLocks noGrp="1" noChangeAspect="1"/>
          </p:cNvPicPr>
          <p:nvPr>
            <p:ph type="pic" sz="quarter" idx="13"/>
          </p:nvPr>
        </p:nvPicPr>
        <p:blipFill>
          <a:blip r:embed="rId3"/>
          <a:srcRect t="6055" b="6055"/>
          <a:stretch/>
        </p:blipFill>
        <p:spPr>
          <a:xfrm>
            <a:off x="0" y="0"/>
            <a:ext cx="12192000" cy="6858000"/>
          </a:xfrm>
        </p:spPr>
      </p:pic>
      <p:sp>
        <p:nvSpPr>
          <p:cNvPr id="32" name="Espace réservé d’image 13">
            <a:extLst>
              <a:ext uri="{FF2B5EF4-FFF2-40B4-BE49-F238E27FC236}">
                <a16:creationId xmlns:a16="http://schemas.microsoft.com/office/drawing/2014/main" id="{8DBDD9F7-3B84-F743-95F4-C9FA74DA597F}"/>
              </a:ext>
            </a:extLst>
          </p:cNvPr>
          <p:cNvSpPr txBox="1">
            <a:spLocks/>
          </p:cNvSpPr>
          <p:nvPr/>
        </p:nvSpPr>
        <p:spPr>
          <a:xfrm flipH="1">
            <a:off x="0" y="3895249"/>
            <a:ext cx="12192000" cy="2962751"/>
          </a:xfrm>
          <a:custGeom>
            <a:avLst/>
            <a:gdLst>
              <a:gd name="connsiteX0" fmla="*/ 12486732 w 13339868"/>
              <a:gd name="connsiteY0" fmla="*/ 1914 h 2962751"/>
              <a:gd name="connsiteX1" fmla="*/ 6703529 w 13339868"/>
              <a:gd name="connsiteY1" fmla="*/ 827870 h 2962751"/>
              <a:gd name="connsiteX2" fmla="*/ 704617 w 13339868"/>
              <a:gd name="connsiteY2" fmla="*/ 1735152 h 2962751"/>
              <a:gd name="connsiteX3" fmla="*/ 0 w 13339868"/>
              <a:gd name="connsiteY3" fmla="*/ 1775657 h 2962751"/>
              <a:gd name="connsiteX4" fmla="*/ 0 w 13339868"/>
              <a:gd name="connsiteY4" fmla="*/ 2962751 h 2962751"/>
              <a:gd name="connsiteX5" fmla="*/ 13339868 w 13339868"/>
              <a:gd name="connsiteY5" fmla="*/ 2962751 h 2962751"/>
              <a:gd name="connsiteX6" fmla="*/ 13339868 w 13339868"/>
              <a:gd name="connsiteY6" fmla="*/ 13763 h 2962751"/>
              <a:gd name="connsiteX7" fmla="*/ 12991874 w 13339868"/>
              <a:gd name="connsiteY7" fmla="*/ 2211 h 2962751"/>
              <a:gd name="connsiteX8" fmla="*/ 12486732 w 13339868"/>
              <a:gd name="connsiteY8" fmla="*/ 1914 h 296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9868" h="2962751">
                <a:moveTo>
                  <a:pt x="12486732" y="1914"/>
                </a:moveTo>
                <a:cubicBezTo>
                  <a:pt x="11089145" y="23578"/>
                  <a:pt x="9273241" y="233112"/>
                  <a:pt x="6703529" y="827870"/>
                </a:cubicBezTo>
                <a:cubicBezTo>
                  <a:pt x="4500510" y="1337758"/>
                  <a:pt x="2693772" y="1601336"/>
                  <a:pt x="704617" y="1735152"/>
                </a:cubicBezTo>
                <a:lnTo>
                  <a:pt x="0" y="1775657"/>
                </a:lnTo>
                <a:lnTo>
                  <a:pt x="0" y="2962751"/>
                </a:lnTo>
                <a:lnTo>
                  <a:pt x="13339868" y="2962751"/>
                </a:lnTo>
                <a:lnTo>
                  <a:pt x="13339868" y="13763"/>
                </a:lnTo>
                <a:lnTo>
                  <a:pt x="12991874" y="2211"/>
                </a:lnTo>
                <a:cubicBezTo>
                  <a:pt x="12829592" y="-567"/>
                  <a:pt x="12661430" y="-794"/>
                  <a:pt x="12486732" y="1914"/>
                </a:cubicBezTo>
                <a:close/>
              </a:path>
            </a:pathLst>
          </a:custGeom>
          <a:solidFill>
            <a:schemeClr val="tx1">
              <a:alpha val="62000"/>
            </a:schemeClr>
          </a:solidFill>
        </p:spPr>
        <p:txBody>
          <a:bodyPr vert="horz" wrap="square"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1800" b="0" kern="1200" dirty="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Font typeface="Arial" panose="020B0604020202020204" pitchFamily="34" charset="0"/>
              <a:buNone/>
            </a:pPr>
            <a:r>
              <a:rPr lang="fr-FR"/>
              <a:t>Insérer une image</a:t>
            </a:r>
          </a:p>
        </p:txBody>
      </p:sp>
      <p:sp>
        <p:nvSpPr>
          <p:cNvPr id="12" name="Rectangle 11" descr="Bloc d’atténuation pour image de diapositive">
            <a:extLst>
              <a:ext uri="{FF2B5EF4-FFF2-40B4-BE49-F238E27FC236}">
                <a16:creationId xmlns:a16="http://schemas.microsoft.com/office/drawing/2014/main" id="{D7F67FDF-D697-3249-AD21-75F6353FFBA5}"/>
              </a:ext>
            </a:extLst>
          </p:cNvPr>
          <p:cNvSpPr/>
          <p:nvPr/>
        </p:nvSpPr>
        <p:spPr>
          <a:xfrm>
            <a:off x="438912" y="4690872"/>
            <a:ext cx="73152"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solidFill>
                <a:schemeClr val="tx1"/>
              </a:solidFill>
            </a:endParaRPr>
          </a:p>
        </p:txBody>
      </p:sp>
      <p:sp>
        <p:nvSpPr>
          <p:cNvPr id="51" name="Titre 50">
            <a:extLst>
              <a:ext uri="{FF2B5EF4-FFF2-40B4-BE49-F238E27FC236}">
                <a16:creationId xmlns:a16="http://schemas.microsoft.com/office/drawing/2014/main" id="{D8694222-4D81-4A9A-93A2-23C89102F234}"/>
              </a:ext>
            </a:extLst>
          </p:cNvPr>
          <p:cNvSpPr>
            <a:spLocks noGrp="1"/>
          </p:cNvSpPr>
          <p:nvPr>
            <p:ph type="ctrTitle"/>
          </p:nvPr>
        </p:nvSpPr>
        <p:spPr>
          <a:xfrm>
            <a:off x="694871" y="5012250"/>
            <a:ext cx="4907643" cy="590931"/>
          </a:xfrm>
        </p:spPr>
        <p:txBody>
          <a:bodyPr rtlCol="0"/>
          <a:lstStyle/>
          <a:p>
            <a:pPr rtl="0"/>
            <a:r>
              <a:rPr lang="fr-FR" sz="3600"/>
              <a:t>Merci</a:t>
            </a:r>
            <a:endParaRPr lang="fr-FR" sz="3600" dirty="0"/>
          </a:p>
        </p:txBody>
      </p:sp>
    </p:spTree>
    <p:extLst>
      <p:ext uri="{BB962C8B-B14F-4D97-AF65-F5344CB8AC3E}">
        <p14:creationId xmlns:p14="http://schemas.microsoft.com/office/powerpoint/2010/main" val="308218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18CEEA-9F95-4754-A720-BBCBC4FE4D01}"/>
              </a:ext>
            </a:extLst>
          </p:cNvPr>
          <p:cNvSpPr>
            <a:spLocks noGrp="1"/>
          </p:cNvSpPr>
          <p:nvPr>
            <p:ph type="title"/>
          </p:nvPr>
        </p:nvSpPr>
        <p:spPr>
          <a:xfrm>
            <a:off x="446314" y="500215"/>
            <a:ext cx="11174186" cy="590931"/>
          </a:xfrm>
        </p:spPr>
        <p:txBody>
          <a:bodyPr/>
          <a:lstStyle/>
          <a:p>
            <a:r>
              <a:rPr lang="fr-FR" sz="3600" b="1" spc="-60" dirty="0"/>
              <a:t>La mer vitale pour l’homme </a:t>
            </a:r>
            <a:endParaRPr lang="fr-FR" dirty="0"/>
          </a:p>
        </p:txBody>
      </p:sp>
      <p:pic>
        <p:nvPicPr>
          <p:cNvPr id="3" name="Image 2">
            <a:extLst>
              <a:ext uri="{FF2B5EF4-FFF2-40B4-BE49-F238E27FC236}">
                <a16:creationId xmlns:a16="http://schemas.microsoft.com/office/drawing/2014/main" id="{0B87D57C-710C-42D8-9607-C03C02EDFE9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396815" y="1288251"/>
            <a:ext cx="3556056" cy="5324237"/>
          </a:xfrm>
          <a:prstGeom prst="rect">
            <a:avLst/>
          </a:prstGeom>
        </p:spPr>
      </p:pic>
      <p:pic>
        <p:nvPicPr>
          <p:cNvPr id="4" name="Google Shape;122;p5" descr="1355139019.jpg">
            <a:extLst>
              <a:ext uri="{FF2B5EF4-FFF2-40B4-BE49-F238E27FC236}">
                <a16:creationId xmlns:a16="http://schemas.microsoft.com/office/drawing/2014/main" id="{A2225D71-4F72-404A-928D-8DBEE4C62A8D}"/>
              </a:ext>
            </a:extLst>
          </p:cNvPr>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594556" y="1289309"/>
            <a:ext cx="3802664" cy="5377505"/>
          </a:xfrm>
          <a:prstGeom prst="rect">
            <a:avLst/>
          </a:prstGeom>
          <a:noFill/>
          <a:ln>
            <a:noFill/>
          </a:ln>
        </p:spPr>
      </p:pic>
      <p:sp>
        <p:nvSpPr>
          <p:cNvPr id="5" name="Rectangle 4">
            <a:extLst>
              <a:ext uri="{FF2B5EF4-FFF2-40B4-BE49-F238E27FC236}">
                <a16:creationId xmlns:a16="http://schemas.microsoft.com/office/drawing/2014/main" id="{FFDAC5F3-19BF-46EF-8E9F-9CE63EB3CE85}"/>
              </a:ext>
            </a:extLst>
          </p:cNvPr>
          <p:cNvSpPr/>
          <p:nvPr/>
        </p:nvSpPr>
        <p:spPr>
          <a:xfrm>
            <a:off x="2040448" y="3597082"/>
            <a:ext cx="3387849" cy="27607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dirty="0"/>
          </a:p>
        </p:txBody>
      </p:sp>
      <p:sp>
        <p:nvSpPr>
          <p:cNvPr id="6" name="ZoneTexte 5">
            <a:extLst>
              <a:ext uri="{FF2B5EF4-FFF2-40B4-BE49-F238E27FC236}">
                <a16:creationId xmlns:a16="http://schemas.microsoft.com/office/drawing/2014/main" id="{03A1F977-692B-4D48-84DE-B2AFBACFEE77}"/>
              </a:ext>
            </a:extLst>
          </p:cNvPr>
          <p:cNvSpPr txBox="1"/>
          <p:nvPr/>
        </p:nvSpPr>
        <p:spPr>
          <a:xfrm>
            <a:off x="2202958" y="3793096"/>
            <a:ext cx="3045798" cy="2400657"/>
          </a:xfrm>
          <a:prstGeom prst="rect">
            <a:avLst/>
          </a:prstGeom>
          <a:noFill/>
        </p:spPr>
        <p:txBody>
          <a:bodyPr wrap="square" rtlCol="0">
            <a:spAutoFit/>
          </a:bodyPr>
          <a:lstStyle/>
          <a:p>
            <a:pPr marL="0" indent="0" rtl="0">
              <a:spcBef>
                <a:spcPts val="0"/>
              </a:spcBef>
              <a:spcAft>
                <a:spcPts val="0"/>
              </a:spcAft>
              <a:buNone/>
            </a:pPr>
            <a:r>
              <a:rPr lang="fr-FR" sz="2400" b="1" dirty="0">
                <a:solidFill>
                  <a:schemeClr val="tx1">
                    <a:lumMod val="75000"/>
                    <a:lumOff val="25000"/>
                  </a:schemeClr>
                </a:solidFill>
              </a:rPr>
              <a:t>SCIENCE</a:t>
            </a:r>
          </a:p>
          <a:p>
            <a:pPr marL="0" indent="0" rtl="0">
              <a:spcBef>
                <a:spcPts val="0"/>
              </a:spcBef>
              <a:spcAft>
                <a:spcPts val="0"/>
              </a:spcAft>
              <a:buNone/>
            </a:pPr>
            <a:endParaRPr lang="fr-FR" dirty="0">
              <a:latin typeface="Abadi Extra Light" panose="020B0204020104020204" pitchFamily="34" charset="0"/>
            </a:endParaRPr>
          </a:p>
          <a:p>
            <a:pPr marL="0" indent="0" rtl="0">
              <a:spcBef>
                <a:spcPts val="0"/>
              </a:spcBef>
              <a:spcAft>
                <a:spcPts val="0"/>
              </a:spcAft>
              <a:buNone/>
            </a:pPr>
            <a:r>
              <a:rPr lang="fr-FR" b="1" dirty="0">
                <a:solidFill>
                  <a:schemeClr val="tx1">
                    <a:lumMod val="75000"/>
                    <a:lumOff val="25000"/>
                  </a:schemeClr>
                </a:solidFill>
              </a:rPr>
              <a:t>90% des espèces marines </a:t>
            </a:r>
            <a:r>
              <a:rPr lang="fr-FR" dirty="0">
                <a:solidFill>
                  <a:schemeClr val="tx1">
                    <a:lumMod val="75000"/>
                    <a:lumOff val="25000"/>
                  </a:schemeClr>
                </a:solidFill>
              </a:rPr>
              <a:t>restent à découvrir.</a:t>
            </a:r>
          </a:p>
          <a:p>
            <a:pPr marL="0" indent="0" rtl="0">
              <a:spcBef>
                <a:spcPts val="0"/>
              </a:spcBef>
              <a:spcAft>
                <a:spcPts val="0"/>
              </a:spcAft>
              <a:buNone/>
            </a:pPr>
            <a:endParaRPr lang="fr-FR" dirty="0">
              <a:solidFill>
                <a:schemeClr val="tx1">
                  <a:lumMod val="75000"/>
                  <a:lumOff val="25000"/>
                </a:schemeClr>
              </a:solidFill>
            </a:endParaRPr>
          </a:p>
          <a:p>
            <a:pPr marL="0" marR="0" lvl="0" indent="0" algn="l" rtl="0">
              <a:spcBef>
                <a:spcPts val="0"/>
              </a:spcBef>
              <a:spcAft>
                <a:spcPts val="0"/>
              </a:spcAft>
              <a:buNone/>
            </a:pPr>
            <a:r>
              <a:rPr lang="fr-FR" b="1" dirty="0">
                <a:solidFill>
                  <a:schemeClr val="tx1">
                    <a:lumMod val="75000"/>
                    <a:lumOff val="25000"/>
                  </a:schemeClr>
                </a:solidFill>
                <a:sym typeface="Arial Narrow"/>
              </a:rPr>
              <a:t>50% des traitements </a:t>
            </a:r>
            <a:r>
              <a:rPr lang="fr-FR" dirty="0">
                <a:solidFill>
                  <a:schemeClr val="tx1">
                    <a:lumMod val="75000"/>
                    <a:lumOff val="25000"/>
                  </a:schemeClr>
                </a:solidFill>
                <a:sym typeface="Arial Narrow"/>
              </a:rPr>
              <a:t>contre le cancer sont tirés d’organismes marins.</a:t>
            </a:r>
            <a:endParaRPr lang="fr-FR" dirty="0">
              <a:solidFill>
                <a:schemeClr val="tx1">
                  <a:lumMod val="75000"/>
                  <a:lumOff val="25000"/>
                </a:schemeClr>
              </a:solidFill>
            </a:endParaRPr>
          </a:p>
        </p:txBody>
      </p:sp>
      <p:sp>
        <p:nvSpPr>
          <p:cNvPr id="7" name="Rectangle 6">
            <a:extLst>
              <a:ext uri="{FF2B5EF4-FFF2-40B4-BE49-F238E27FC236}">
                <a16:creationId xmlns:a16="http://schemas.microsoft.com/office/drawing/2014/main" id="{56BB1CC6-34F5-4A43-965A-EB4173202FDE}"/>
              </a:ext>
            </a:extLst>
          </p:cNvPr>
          <p:cNvSpPr/>
          <p:nvPr/>
        </p:nvSpPr>
        <p:spPr>
          <a:xfrm>
            <a:off x="8242804" y="1649214"/>
            <a:ext cx="3492475" cy="35323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D90AF6A8-F949-408A-8FCC-78CF5F5E6B90}"/>
              </a:ext>
            </a:extLst>
          </p:cNvPr>
          <p:cNvSpPr txBox="1"/>
          <p:nvPr/>
        </p:nvSpPr>
        <p:spPr>
          <a:xfrm>
            <a:off x="8264727" y="1872407"/>
            <a:ext cx="3556055" cy="3416320"/>
          </a:xfrm>
          <a:prstGeom prst="rect">
            <a:avLst/>
          </a:prstGeom>
          <a:noFill/>
        </p:spPr>
        <p:txBody>
          <a:bodyPr wrap="square" rtlCol="0">
            <a:spAutoFit/>
          </a:bodyPr>
          <a:lstStyle/>
          <a:p>
            <a:pPr marL="0" indent="0" rtl="0">
              <a:spcBef>
                <a:spcPts val="0"/>
              </a:spcBef>
              <a:spcAft>
                <a:spcPts val="0"/>
              </a:spcAft>
              <a:buNone/>
            </a:pPr>
            <a:r>
              <a:rPr lang="fr-FR" sz="2400" b="1" dirty="0">
                <a:solidFill>
                  <a:schemeClr val="tx1">
                    <a:lumMod val="75000"/>
                    <a:lumOff val="25000"/>
                  </a:schemeClr>
                </a:solidFill>
              </a:rPr>
              <a:t>CLIMAT -  DEVELOPPEMENT DURABLE</a:t>
            </a:r>
          </a:p>
          <a:p>
            <a:pPr marL="0" indent="0" rtl="0">
              <a:spcBef>
                <a:spcPts val="0"/>
              </a:spcBef>
              <a:spcAft>
                <a:spcPts val="0"/>
              </a:spcAft>
              <a:buNone/>
            </a:pPr>
            <a:endParaRPr lang="fr-FR" dirty="0">
              <a:latin typeface="Abadi Extra Light" panose="020B0204020104020204" pitchFamily="34" charset="0"/>
            </a:endParaRPr>
          </a:p>
          <a:p>
            <a:pPr marL="0" indent="0" rtl="0">
              <a:spcBef>
                <a:spcPts val="0"/>
              </a:spcBef>
              <a:spcAft>
                <a:spcPts val="0"/>
              </a:spcAft>
              <a:buNone/>
            </a:pPr>
            <a:r>
              <a:rPr lang="fr-FR" b="1" dirty="0">
                <a:solidFill>
                  <a:schemeClr val="tx1">
                    <a:lumMod val="75000"/>
                    <a:lumOff val="25000"/>
                  </a:schemeClr>
                </a:solidFill>
              </a:rPr>
              <a:t>50% de l’oxygène</a:t>
            </a:r>
            <a:r>
              <a:rPr lang="fr-FR" dirty="0">
                <a:solidFill>
                  <a:schemeClr val="tx1">
                    <a:lumMod val="75000"/>
                    <a:lumOff val="25000"/>
                  </a:schemeClr>
                </a:solidFill>
              </a:rPr>
              <a:t> que nous respirons est produit par la mer. </a:t>
            </a:r>
          </a:p>
          <a:p>
            <a:pPr marL="0" indent="0" rtl="0">
              <a:spcBef>
                <a:spcPts val="0"/>
              </a:spcBef>
              <a:spcAft>
                <a:spcPts val="0"/>
              </a:spcAft>
              <a:buNone/>
            </a:pPr>
            <a:endParaRPr lang="fr-FR" b="1" dirty="0">
              <a:solidFill>
                <a:schemeClr val="tx1">
                  <a:lumMod val="75000"/>
                  <a:lumOff val="25000"/>
                </a:schemeClr>
              </a:solidFill>
            </a:endParaRPr>
          </a:p>
          <a:p>
            <a:pPr marL="0" indent="0" rtl="0">
              <a:spcBef>
                <a:spcPts val="0"/>
              </a:spcBef>
              <a:spcAft>
                <a:spcPts val="0"/>
              </a:spcAft>
              <a:buNone/>
            </a:pPr>
            <a:r>
              <a:rPr lang="fr-FR" b="1" dirty="0">
                <a:solidFill>
                  <a:schemeClr val="tx1">
                    <a:lumMod val="75000"/>
                    <a:lumOff val="25000"/>
                  </a:schemeClr>
                </a:solidFill>
              </a:rPr>
              <a:t>33% du CO2 émis </a:t>
            </a:r>
            <a:r>
              <a:rPr lang="fr-FR" dirty="0">
                <a:solidFill>
                  <a:schemeClr val="tx1">
                    <a:lumMod val="75000"/>
                    <a:lumOff val="25000"/>
                  </a:schemeClr>
                </a:solidFill>
              </a:rPr>
              <a:t>est absorbé par le plancton.</a:t>
            </a:r>
          </a:p>
          <a:p>
            <a:pPr marL="0" indent="0" rtl="0">
              <a:spcBef>
                <a:spcPts val="0"/>
              </a:spcBef>
              <a:spcAft>
                <a:spcPts val="0"/>
              </a:spcAft>
              <a:buNone/>
            </a:pPr>
            <a:endParaRPr lang="fr-FR" dirty="0">
              <a:solidFill>
                <a:schemeClr val="tx1">
                  <a:lumMod val="75000"/>
                  <a:lumOff val="25000"/>
                </a:schemeClr>
              </a:solidFill>
            </a:endParaRPr>
          </a:p>
        </p:txBody>
      </p:sp>
    </p:spTree>
    <p:extLst>
      <p:ext uri="{BB962C8B-B14F-4D97-AF65-F5344CB8AC3E}">
        <p14:creationId xmlns:p14="http://schemas.microsoft.com/office/powerpoint/2010/main" val="885384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18CEEA-9F95-4754-A720-BBCBC4FE4D01}"/>
              </a:ext>
            </a:extLst>
          </p:cNvPr>
          <p:cNvSpPr>
            <a:spLocks noGrp="1"/>
          </p:cNvSpPr>
          <p:nvPr>
            <p:ph type="title"/>
          </p:nvPr>
        </p:nvSpPr>
        <p:spPr>
          <a:xfrm>
            <a:off x="446314" y="500215"/>
            <a:ext cx="11174186" cy="590931"/>
          </a:xfrm>
        </p:spPr>
        <p:txBody>
          <a:bodyPr/>
          <a:lstStyle/>
          <a:p>
            <a:r>
              <a:rPr lang="fr-FR" sz="3600" b="1" spc="-60" dirty="0"/>
              <a:t>Un espace stratégique</a:t>
            </a:r>
            <a:endParaRPr lang="fr-FR" dirty="0"/>
          </a:p>
        </p:txBody>
      </p:sp>
      <p:pic>
        <p:nvPicPr>
          <p:cNvPr id="9" name="Google Shape;115;p4">
            <a:extLst>
              <a:ext uri="{FF2B5EF4-FFF2-40B4-BE49-F238E27FC236}">
                <a16:creationId xmlns:a16="http://schemas.microsoft.com/office/drawing/2014/main" id="{3DB535FB-8072-447C-B75B-DF007AA1FB0B}"/>
              </a:ext>
            </a:extLst>
          </p:cNvPr>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6688302" y="1355165"/>
            <a:ext cx="3466524" cy="5209089"/>
          </a:xfrm>
          <a:prstGeom prst="rect">
            <a:avLst/>
          </a:prstGeom>
          <a:noFill/>
          <a:ln>
            <a:noFill/>
          </a:ln>
        </p:spPr>
      </p:pic>
      <p:pic>
        <p:nvPicPr>
          <p:cNvPr id="10" name="Google Shape;129;p6">
            <a:extLst>
              <a:ext uri="{FF2B5EF4-FFF2-40B4-BE49-F238E27FC236}">
                <a16:creationId xmlns:a16="http://schemas.microsoft.com/office/drawing/2014/main" id="{DA0ED39A-87E3-4063-BA81-3E3CEB1CAF86}"/>
              </a:ext>
            </a:extLst>
          </p:cNvPr>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596364" y="1358327"/>
            <a:ext cx="3732627" cy="5236091"/>
          </a:xfrm>
          <a:prstGeom prst="rect">
            <a:avLst/>
          </a:prstGeom>
          <a:noFill/>
          <a:ln>
            <a:noFill/>
          </a:ln>
        </p:spPr>
      </p:pic>
      <p:sp>
        <p:nvSpPr>
          <p:cNvPr id="11" name="Rectangle 10">
            <a:extLst>
              <a:ext uri="{FF2B5EF4-FFF2-40B4-BE49-F238E27FC236}">
                <a16:creationId xmlns:a16="http://schemas.microsoft.com/office/drawing/2014/main" id="{EBA7C1F0-4E9C-4A6C-9B95-2620653459C7}"/>
              </a:ext>
            </a:extLst>
          </p:cNvPr>
          <p:cNvSpPr/>
          <p:nvPr/>
        </p:nvSpPr>
        <p:spPr>
          <a:xfrm>
            <a:off x="2223655" y="1536173"/>
            <a:ext cx="3271624" cy="34988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a:extLst>
              <a:ext uri="{FF2B5EF4-FFF2-40B4-BE49-F238E27FC236}">
                <a16:creationId xmlns:a16="http://schemas.microsoft.com/office/drawing/2014/main" id="{003B246C-1D96-405E-BCE7-EA3B18151748}"/>
              </a:ext>
            </a:extLst>
          </p:cNvPr>
          <p:cNvSpPr txBox="1"/>
          <p:nvPr/>
        </p:nvSpPr>
        <p:spPr>
          <a:xfrm>
            <a:off x="2476224" y="1652072"/>
            <a:ext cx="3019055" cy="4062651"/>
          </a:xfrm>
          <a:prstGeom prst="rect">
            <a:avLst/>
          </a:prstGeom>
          <a:noFill/>
        </p:spPr>
        <p:txBody>
          <a:bodyPr wrap="square" rtlCol="0">
            <a:spAutoFit/>
          </a:bodyPr>
          <a:lstStyle/>
          <a:p>
            <a:pPr marL="0" indent="0" rtl="0">
              <a:spcBef>
                <a:spcPts val="0"/>
              </a:spcBef>
              <a:spcAft>
                <a:spcPts val="0"/>
              </a:spcAft>
              <a:buNone/>
            </a:pPr>
            <a:r>
              <a:rPr lang="fr-FR" sz="2400" b="1" dirty="0">
                <a:solidFill>
                  <a:schemeClr val="tx1">
                    <a:lumMod val="75000"/>
                    <a:lumOff val="25000"/>
                  </a:schemeClr>
                </a:solidFill>
              </a:rPr>
              <a:t>GEOPOLITIQUE</a:t>
            </a:r>
            <a:endParaRPr lang="fr-FR" b="1" dirty="0">
              <a:solidFill>
                <a:schemeClr val="tx1">
                  <a:lumMod val="75000"/>
                  <a:lumOff val="25000"/>
                </a:schemeClr>
              </a:solidFill>
            </a:endParaRPr>
          </a:p>
          <a:p>
            <a:pPr rtl="0">
              <a:spcBef>
                <a:spcPts val="0"/>
              </a:spcBef>
              <a:spcAft>
                <a:spcPts val="0"/>
              </a:spcAft>
            </a:pPr>
            <a:endParaRPr lang="fr-FR" dirty="0">
              <a:solidFill>
                <a:schemeClr val="tx1">
                  <a:lumMod val="75000"/>
                  <a:lumOff val="25000"/>
                </a:schemeClr>
              </a:solidFill>
              <a:sym typeface="Arial Narrow"/>
            </a:endParaRPr>
          </a:p>
          <a:p>
            <a:r>
              <a:rPr lang="fr-FR" b="1" dirty="0">
                <a:solidFill>
                  <a:schemeClr val="tx1">
                    <a:lumMod val="75000"/>
                    <a:lumOff val="25000"/>
                  </a:schemeClr>
                </a:solidFill>
              </a:rPr>
              <a:t>80% de la population </a:t>
            </a:r>
            <a:r>
              <a:rPr lang="fr-FR" dirty="0">
                <a:solidFill>
                  <a:schemeClr val="tx1">
                    <a:lumMod val="75000"/>
                    <a:lumOff val="25000"/>
                  </a:schemeClr>
                </a:solidFill>
              </a:rPr>
              <a:t>mondiale vit à moins de 100km d’une côte maritime.</a:t>
            </a:r>
          </a:p>
          <a:p>
            <a:endParaRPr lang="fr-FR" dirty="0">
              <a:solidFill>
                <a:schemeClr val="tx1">
                  <a:lumMod val="75000"/>
                  <a:lumOff val="25000"/>
                </a:schemeClr>
              </a:solidFill>
            </a:endParaRPr>
          </a:p>
          <a:p>
            <a:r>
              <a:rPr lang="fr-FR" dirty="0">
                <a:solidFill>
                  <a:schemeClr val="tx1">
                    <a:lumMod val="75000"/>
                    <a:lumOff val="25000"/>
                  </a:schemeClr>
                </a:solidFill>
              </a:rPr>
              <a:t>La mer est la première source de protéine animale pour plus d’un milliard de personnes.</a:t>
            </a:r>
          </a:p>
          <a:p>
            <a:endParaRPr lang="fr-FR" dirty="0">
              <a:solidFill>
                <a:schemeClr val="tx1">
                  <a:lumMod val="75000"/>
                  <a:lumOff val="25000"/>
                </a:schemeClr>
              </a:solidFill>
            </a:endParaRPr>
          </a:p>
          <a:p>
            <a:pPr rtl="0">
              <a:spcBef>
                <a:spcPts val="0"/>
              </a:spcBef>
              <a:spcAft>
                <a:spcPts val="0"/>
              </a:spcAft>
            </a:pPr>
            <a:endParaRPr lang="fr-FR" dirty="0">
              <a:solidFill>
                <a:schemeClr val="tx1">
                  <a:lumMod val="75000"/>
                  <a:lumOff val="25000"/>
                </a:schemeClr>
              </a:solidFill>
            </a:endParaRPr>
          </a:p>
          <a:p>
            <a:pPr rtl="0">
              <a:spcBef>
                <a:spcPts val="0"/>
              </a:spcBef>
              <a:spcAft>
                <a:spcPts val="0"/>
              </a:spcAft>
            </a:pPr>
            <a:endParaRPr lang="fr-FR" dirty="0"/>
          </a:p>
        </p:txBody>
      </p:sp>
      <p:sp>
        <p:nvSpPr>
          <p:cNvPr id="13" name="Rectangle 12">
            <a:extLst>
              <a:ext uri="{FF2B5EF4-FFF2-40B4-BE49-F238E27FC236}">
                <a16:creationId xmlns:a16="http://schemas.microsoft.com/office/drawing/2014/main" id="{19963788-8495-4AE5-AA70-0C70542A2277}"/>
              </a:ext>
            </a:extLst>
          </p:cNvPr>
          <p:cNvSpPr/>
          <p:nvPr/>
        </p:nvSpPr>
        <p:spPr>
          <a:xfrm>
            <a:off x="8409709" y="1974273"/>
            <a:ext cx="3466524" cy="40329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FD33FB80-CD02-4CEE-9EDE-1CFA148B6F2A}"/>
              </a:ext>
            </a:extLst>
          </p:cNvPr>
          <p:cNvSpPr txBox="1"/>
          <p:nvPr/>
        </p:nvSpPr>
        <p:spPr>
          <a:xfrm>
            <a:off x="8576581" y="2023448"/>
            <a:ext cx="3136999" cy="4062651"/>
          </a:xfrm>
          <a:prstGeom prst="rect">
            <a:avLst/>
          </a:prstGeom>
          <a:noFill/>
        </p:spPr>
        <p:txBody>
          <a:bodyPr wrap="square" rtlCol="0">
            <a:spAutoFit/>
          </a:bodyPr>
          <a:lstStyle/>
          <a:p>
            <a:pPr indent="0">
              <a:spcBef>
                <a:spcPts val="0"/>
              </a:spcBef>
              <a:spcAft>
                <a:spcPts val="0"/>
              </a:spcAft>
              <a:buNone/>
            </a:pPr>
            <a:r>
              <a:rPr lang="fr-FR" sz="2400" b="1" dirty="0">
                <a:solidFill>
                  <a:schemeClr val="tx1">
                    <a:lumMod val="75000"/>
                    <a:lumOff val="25000"/>
                  </a:schemeClr>
                </a:solidFill>
              </a:rPr>
              <a:t>ECONOMIE</a:t>
            </a:r>
            <a:endParaRPr lang="fr-FR" b="1" dirty="0">
              <a:solidFill>
                <a:schemeClr val="tx1">
                  <a:lumMod val="75000"/>
                  <a:lumOff val="25000"/>
                </a:schemeClr>
              </a:solidFill>
            </a:endParaRPr>
          </a:p>
          <a:p>
            <a:pPr indent="0">
              <a:spcBef>
                <a:spcPts val="0"/>
              </a:spcBef>
              <a:spcAft>
                <a:spcPts val="0"/>
              </a:spcAft>
              <a:buNone/>
            </a:pPr>
            <a:endParaRPr lang="fr-FR" dirty="0">
              <a:solidFill>
                <a:schemeClr val="tx1">
                  <a:lumMod val="75000"/>
                  <a:lumOff val="25000"/>
                </a:schemeClr>
              </a:solidFill>
            </a:endParaRPr>
          </a:p>
          <a:p>
            <a:pPr indent="0">
              <a:spcBef>
                <a:spcPts val="0"/>
              </a:spcBef>
              <a:spcAft>
                <a:spcPts val="0"/>
              </a:spcAft>
              <a:buNone/>
            </a:pPr>
            <a:r>
              <a:rPr lang="fr-FR" b="1" dirty="0">
                <a:solidFill>
                  <a:schemeClr val="tx1">
                    <a:lumMod val="75000"/>
                    <a:lumOff val="25000"/>
                  </a:schemeClr>
                </a:solidFill>
              </a:rPr>
              <a:t>85% du commerce mondial </a:t>
            </a:r>
            <a:r>
              <a:rPr lang="fr-FR" dirty="0">
                <a:solidFill>
                  <a:schemeClr val="tx1">
                    <a:lumMod val="75000"/>
                    <a:lumOff val="25000"/>
                  </a:schemeClr>
                </a:solidFill>
              </a:rPr>
              <a:t>transite par les mers. </a:t>
            </a:r>
          </a:p>
          <a:p>
            <a:pPr indent="0">
              <a:spcBef>
                <a:spcPts val="0"/>
              </a:spcBef>
              <a:spcAft>
                <a:spcPts val="0"/>
              </a:spcAft>
              <a:buNone/>
            </a:pPr>
            <a:endParaRPr lang="fr-FR" dirty="0">
              <a:solidFill>
                <a:schemeClr val="tx1">
                  <a:lumMod val="75000"/>
                  <a:lumOff val="25000"/>
                </a:schemeClr>
              </a:solidFill>
            </a:endParaRPr>
          </a:p>
          <a:p>
            <a:r>
              <a:rPr lang="fr-FR" b="1" dirty="0">
                <a:solidFill>
                  <a:schemeClr val="tx1">
                    <a:lumMod val="75000"/>
                    <a:lumOff val="25000"/>
                  </a:schemeClr>
                </a:solidFill>
              </a:rPr>
              <a:t>61% du PIB mondial </a:t>
            </a:r>
            <a:r>
              <a:rPr lang="fr-FR" dirty="0">
                <a:solidFill>
                  <a:schemeClr val="tx1">
                    <a:lumMod val="75000"/>
                    <a:lumOff val="25000"/>
                  </a:schemeClr>
                </a:solidFill>
              </a:rPr>
              <a:t>est généré par les</a:t>
            </a:r>
            <a:r>
              <a:rPr lang="fr-FR" b="1" dirty="0">
                <a:solidFill>
                  <a:schemeClr val="tx1">
                    <a:lumMod val="75000"/>
                    <a:lumOff val="25000"/>
                  </a:schemeClr>
                </a:solidFill>
              </a:rPr>
              <a:t> </a:t>
            </a:r>
            <a:r>
              <a:rPr lang="fr-FR" dirty="0">
                <a:solidFill>
                  <a:schemeClr val="tx1">
                    <a:lumMod val="75000"/>
                    <a:lumOff val="25000"/>
                  </a:schemeClr>
                </a:solidFill>
              </a:rPr>
              <a:t>zones côtières.</a:t>
            </a:r>
          </a:p>
          <a:p>
            <a:endParaRPr lang="fr-FR" dirty="0">
              <a:solidFill>
                <a:schemeClr val="tx1">
                  <a:lumMod val="75000"/>
                  <a:lumOff val="25000"/>
                </a:schemeClr>
              </a:solidFill>
            </a:endParaRPr>
          </a:p>
          <a:p>
            <a:pPr indent="0">
              <a:spcBef>
                <a:spcPts val="0"/>
              </a:spcBef>
              <a:spcAft>
                <a:spcPts val="0"/>
              </a:spcAft>
              <a:buNone/>
            </a:pPr>
            <a:r>
              <a:rPr lang="fr-FR" b="1" dirty="0">
                <a:solidFill>
                  <a:schemeClr val="tx1">
                    <a:lumMod val="75000"/>
                    <a:lumOff val="25000"/>
                  </a:schemeClr>
                </a:solidFill>
              </a:rPr>
              <a:t>98% des échanges internet </a:t>
            </a:r>
            <a:r>
              <a:rPr lang="fr-FR" dirty="0">
                <a:solidFill>
                  <a:schemeClr val="tx1">
                    <a:lumMod val="75000"/>
                    <a:lumOff val="25000"/>
                  </a:schemeClr>
                </a:solidFill>
              </a:rPr>
              <a:t>passent par le mer via les câbles sous marins.</a:t>
            </a:r>
          </a:p>
          <a:p>
            <a:pPr marL="0" indent="0" rtl="0">
              <a:spcBef>
                <a:spcPts val="0"/>
              </a:spcBef>
              <a:spcAft>
                <a:spcPts val="0"/>
              </a:spcAft>
              <a:buNone/>
            </a:pPr>
            <a:endParaRPr lang="fr-FR" dirty="0"/>
          </a:p>
        </p:txBody>
      </p:sp>
      <p:sp>
        <p:nvSpPr>
          <p:cNvPr id="15" name="ZoneTexte 14">
            <a:extLst>
              <a:ext uri="{FF2B5EF4-FFF2-40B4-BE49-F238E27FC236}">
                <a16:creationId xmlns:a16="http://schemas.microsoft.com/office/drawing/2014/main" id="{314B04A0-ECBA-4D92-A309-D62EDC471FE8}"/>
              </a:ext>
            </a:extLst>
          </p:cNvPr>
          <p:cNvSpPr txBox="1"/>
          <p:nvPr/>
        </p:nvSpPr>
        <p:spPr>
          <a:xfrm>
            <a:off x="3027286" y="3206604"/>
            <a:ext cx="6107836" cy="369332"/>
          </a:xfrm>
          <a:prstGeom prst="rect">
            <a:avLst/>
          </a:prstGeom>
          <a:noFill/>
        </p:spPr>
        <p:txBody>
          <a:bodyPr wrap="square">
            <a:spAutoFit/>
          </a:bodyPr>
          <a:lstStyle/>
          <a:p>
            <a:r>
              <a:rPr lang="fr-FR" b="0">
                <a:effectLst/>
              </a:rPr>
              <a:t> </a:t>
            </a:r>
            <a:endParaRPr lang="fr-FR"/>
          </a:p>
        </p:txBody>
      </p:sp>
    </p:spTree>
    <p:extLst>
      <p:ext uri="{BB962C8B-B14F-4D97-AF65-F5344CB8AC3E}">
        <p14:creationId xmlns:p14="http://schemas.microsoft.com/office/powerpoint/2010/main" val="3794830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8E66B5B-313F-4B74-82DB-9958F4209727}"/>
              </a:ext>
            </a:extLst>
          </p:cNvPr>
          <p:cNvPicPr>
            <a:picLocks noChangeAspect="1"/>
          </p:cNvPicPr>
          <p:nvPr/>
        </p:nvPicPr>
        <p:blipFill rotWithShape="1">
          <a:blip r:embed="rId2"/>
          <a:srcRect l="18401" r="24458"/>
          <a:stretch/>
        </p:blipFill>
        <p:spPr>
          <a:xfrm>
            <a:off x="6299200" y="10"/>
            <a:ext cx="5368994" cy="6248390"/>
          </a:xfrm>
          <a:prstGeom prst="rect">
            <a:avLst/>
          </a:prstGeom>
          <a:noFill/>
        </p:spPr>
      </p:pic>
      <p:sp>
        <p:nvSpPr>
          <p:cNvPr id="2" name="Titre 1">
            <a:extLst>
              <a:ext uri="{FF2B5EF4-FFF2-40B4-BE49-F238E27FC236}">
                <a16:creationId xmlns:a16="http://schemas.microsoft.com/office/drawing/2014/main" id="{B4C65123-3FA3-471A-8720-279B6D7314D8}"/>
              </a:ext>
            </a:extLst>
          </p:cNvPr>
          <p:cNvSpPr>
            <a:spLocks noGrp="1"/>
          </p:cNvSpPr>
          <p:nvPr>
            <p:ph type="title"/>
          </p:nvPr>
        </p:nvSpPr>
        <p:spPr>
          <a:xfrm>
            <a:off x="446314" y="743075"/>
            <a:ext cx="5170715" cy="590931"/>
          </a:xfrm>
        </p:spPr>
        <p:txBody>
          <a:bodyPr wrap="square" anchor="ctr">
            <a:noAutofit/>
          </a:bodyPr>
          <a:lstStyle/>
          <a:p>
            <a:r>
              <a:rPr lang="fr-FR"/>
              <a:t>La France, deuxième puissance maritime mondiale</a:t>
            </a:r>
            <a:endParaRPr lang="fr-FR" dirty="0"/>
          </a:p>
        </p:txBody>
      </p:sp>
      <p:sp>
        <p:nvSpPr>
          <p:cNvPr id="3" name="Espace réservé du contenu 2">
            <a:extLst>
              <a:ext uri="{FF2B5EF4-FFF2-40B4-BE49-F238E27FC236}">
                <a16:creationId xmlns:a16="http://schemas.microsoft.com/office/drawing/2014/main" id="{4CCB4B14-8A46-4CA5-BB69-A5A99F6FB7CF}"/>
              </a:ext>
            </a:extLst>
          </p:cNvPr>
          <p:cNvSpPr>
            <a:spLocks noGrp="1"/>
          </p:cNvSpPr>
          <p:nvPr>
            <p:ph type="body" sz="quarter" idx="17"/>
          </p:nvPr>
        </p:nvSpPr>
        <p:spPr>
          <a:xfrm>
            <a:off x="446314" y="1945698"/>
            <a:ext cx="5170715" cy="4626427"/>
          </a:xfrm>
          <a:solidFill>
            <a:schemeClr val="bg1">
              <a:lumMod val="95000"/>
            </a:schemeClr>
          </a:solidFill>
          <a:ln>
            <a:solidFill>
              <a:schemeClr val="accent1"/>
            </a:solidFill>
          </a:ln>
        </p:spPr>
        <p:txBody>
          <a:bodyPr>
            <a:normAutofit lnSpcReduction="10000"/>
          </a:bodyPr>
          <a:lstStyle/>
          <a:p>
            <a:r>
              <a:rPr lang="fr-FR" sz="1600" b="1" dirty="0"/>
              <a:t>2ème ZEE du monde : 11 millions de KM2 et 18000 KM de côtes. </a:t>
            </a:r>
          </a:p>
          <a:p>
            <a:pPr algn="just"/>
            <a:r>
              <a:rPr lang="fr-FR" sz="1600" dirty="0"/>
              <a:t>Dans cet espace maritime, la France exerce des droits souverains, pour exploiter ses ressources et les protéger.</a:t>
            </a:r>
          </a:p>
          <a:p>
            <a:pPr algn="just"/>
            <a:r>
              <a:rPr lang="fr-FR" sz="1600" dirty="0"/>
              <a:t>La France est présente sur trois océans : l'Atlantique, le Pacifique et l'océan Indien</a:t>
            </a:r>
          </a:p>
          <a:p>
            <a:pPr algn="just"/>
            <a:endParaRPr lang="fr-FR" sz="1600" dirty="0"/>
          </a:p>
          <a:p>
            <a:pPr algn="just"/>
            <a:r>
              <a:rPr lang="fr-FR" sz="1600" b="1" dirty="0"/>
              <a:t>La marine française </a:t>
            </a:r>
            <a:r>
              <a:rPr lang="fr-FR" sz="1600" dirty="0"/>
              <a:t>est une marine de premier rang.</a:t>
            </a:r>
          </a:p>
          <a:p>
            <a:pPr algn="just"/>
            <a:endParaRPr lang="fr-FR" sz="1600" b="1" dirty="0"/>
          </a:p>
          <a:p>
            <a:pPr algn="just"/>
            <a:r>
              <a:rPr lang="fr-FR" sz="1600" b="1" dirty="0"/>
              <a:t>La prochaine révolution sera maritime. </a:t>
            </a:r>
            <a:r>
              <a:rPr lang="fr-FR" sz="1600" dirty="0"/>
              <a:t>La</a:t>
            </a:r>
            <a:r>
              <a:rPr lang="fr-FR" sz="1600" b="1" dirty="0"/>
              <a:t> </a:t>
            </a:r>
            <a:r>
              <a:rPr lang="fr-FR" sz="1600" dirty="0"/>
              <a:t>mer est le nouvel espace de développement de la planète car elle est à la croisée de tous les secteurs de l’économie et des besoins de l’humanité : alimentation, transition énergétique, santé, minéraux, transports, loisirs...</a:t>
            </a:r>
          </a:p>
          <a:p>
            <a:pPr algn="just"/>
            <a:r>
              <a:rPr lang="fr-FR" sz="1600" dirty="0"/>
              <a:t>Ce potentiel mérite d’être protégé.</a:t>
            </a:r>
          </a:p>
          <a:p>
            <a:endParaRPr lang="fr-FR" sz="1300" dirty="0"/>
          </a:p>
        </p:txBody>
      </p:sp>
    </p:spTree>
    <p:extLst>
      <p:ext uri="{BB962C8B-B14F-4D97-AF65-F5344CB8AC3E}">
        <p14:creationId xmlns:p14="http://schemas.microsoft.com/office/powerpoint/2010/main" val="1274789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B4DEC3-09D4-4D23-BC12-6EED50802350}"/>
              </a:ext>
            </a:extLst>
          </p:cNvPr>
          <p:cNvSpPr>
            <a:spLocks noGrp="1"/>
          </p:cNvSpPr>
          <p:nvPr>
            <p:ph type="title"/>
          </p:nvPr>
        </p:nvSpPr>
        <p:spPr>
          <a:xfrm>
            <a:off x="381587" y="119060"/>
            <a:ext cx="10515600" cy="1325563"/>
          </a:xfrm>
        </p:spPr>
        <p:txBody>
          <a:bodyPr>
            <a:normAutofit/>
          </a:bodyPr>
          <a:lstStyle/>
          <a:p>
            <a:r>
              <a:rPr lang="fr-FR" dirty="0"/>
              <a:t>L’économie bleue : une filière d’avenir </a:t>
            </a:r>
          </a:p>
        </p:txBody>
      </p:sp>
      <p:pic>
        <p:nvPicPr>
          <p:cNvPr id="4" name="Espace réservé du contenu 3">
            <a:extLst>
              <a:ext uri="{FF2B5EF4-FFF2-40B4-BE49-F238E27FC236}">
                <a16:creationId xmlns:a16="http://schemas.microsoft.com/office/drawing/2014/main" id="{634D039F-1BB7-4151-B849-87D1E007CF0B}"/>
              </a:ext>
            </a:extLst>
          </p:cNvPr>
          <p:cNvPicPr>
            <a:picLocks noGrp="1" noChangeAspect="1"/>
          </p:cNvPicPr>
          <p:nvPr>
            <p:ph idx="1"/>
          </p:nvPr>
        </p:nvPicPr>
        <p:blipFill rotWithShape="1">
          <a:blip r:embed="rId2"/>
          <a:srcRect t="29768"/>
          <a:stretch/>
        </p:blipFill>
        <p:spPr>
          <a:xfrm>
            <a:off x="5022051" y="4931250"/>
            <a:ext cx="2804154" cy="1223114"/>
          </a:xfrm>
          <a:prstGeom prst="rect">
            <a:avLst/>
          </a:prstGeom>
        </p:spPr>
      </p:pic>
      <p:pic>
        <p:nvPicPr>
          <p:cNvPr id="6" name="Image 5">
            <a:extLst>
              <a:ext uri="{FF2B5EF4-FFF2-40B4-BE49-F238E27FC236}">
                <a16:creationId xmlns:a16="http://schemas.microsoft.com/office/drawing/2014/main" id="{D0E80F08-3525-46C5-AA1A-9529F30783CC}"/>
              </a:ext>
            </a:extLst>
          </p:cNvPr>
          <p:cNvPicPr>
            <a:picLocks noChangeAspect="1"/>
          </p:cNvPicPr>
          <p:nvPr/>
        </p:nvPicPr>
        <p:blipFill>
          <a:blip r:embed="rId3"/>
          <a:stretch>
            <a:fillRect/>
          </a:stretch>
        </p:blipFill>
        <p:spPr>
          <a:xfrm>
            <a:off x="427407" y="1276486"/>
            <a:ext cx="4325592" cy="4927544"/>
          </a:xfrm>
          <a:prstGeom prst="rect">
            <a:avLst/>
          </a:prstGeom>
        </p:spPr>
      </p:pic>
      <p:pic>
        <p:nvPicPr>
          <p:cNvPr id="9" name="Image 8">
            <a:extLst>
              <a:ext uri="{FF2B5EF4-FFF2-40B4-BE49-F238E27FC236}">
                <a16:creationId xmlns:a16="http://schemas.microsoft.com/office/drawing/2014/main" id="{A5C80233-6E25-4BC4-B6F8-BC8A293B4A25}"/>
              </a:ext>
            </a:extLst>
          </p:cNvPr>
          <p:cNvPicPr>
            <a:picLocks noChangeAspect="1"/>
          </p:cNvPicPr>
          <p:nvPr/>
        </p:nvPicPr>
        <p:blipFill>
          <a:blip r:embed="rId4"/>
          <a:stretch>
            <a:fillRect/>
          </a:stretch>
        </p:blipFill>
        <p:spPr>
          <a:xfrm>
            <a:off x="7941329" y="1276486"/>
            <a:ext cx="3749124" cy="2862350"/>
          </a:xfrm>
          <a:prstGeom prst="rect">
            <a:avLst/>
          </a:prstGeom>
          <a:ln>
            <a:solidFill>
              <a:srgbClr val="0070C0"/>
            </a:solidFill>
          </a:ln>
        </p:spPr>
      </p:pic>
      <p:pic>
        <p:nvPicPr>
          <p:cNvPr id="12" name="Image 11">
            <a:extLst>
              <a:ext uri="{FF2B5EF4-FFF2-40B4-BE49-F238E27FC236}">
                <a16:creationId xmlns:a16="http://schemas.microsoft.com/office/drawing/2014/main" id="{CF247EC6-DE4E-4CEC-B2C5-88CC4FF1092F}"/>
              </a:ext>
            </a:extLst>
          </p:cNvPr>
          <p:cNvPicPr>
            <a:picLocks noChangeAspect="1"/>
          </p:cNvPicPr>
          <p:nvPr/>
        </p:nvPicPr>
        <p:blipFill rotWithShape="1">
          <a:blip r:embed="rId5"/>
          <a:srcRect b="8796"/>
          <a:stretch/>
        </p:blipFill>
        <p:spPr>
          <a:xfrm>
            <a:off x="7941329" y="4276720"/>
            <a:ext cx="3758614" cy="1927311"/>
          </a:xfrm>
          <a:prstGeom prst="rect">
            <a:avLst/>
          </a:prstGeom>
        </p:spPr>
      </p:pic>
      <p:pic>
        <p:nvPicPr>
          <p:cNvPr id="13" name="Image 12">
            <a:extLst>
              <a:ext uri="{FF2B5EF4-FFF2-40B4-BE49-F238E27FC236}">
                <a16:creationId xmlns:a16="http://schemas.microsoft.com/office/drawing/2014/main" id="{C8CE497D-77DB-411B-94D6-DAE4C4FEDEE7}"/>
              </a:ext>
            </a:extLst>
          </p:cNvPr>
          <p:cNvPicPr>
            <a:picLocks noChangeAspect="1"/>
          </p:cNvPicPr>
          <p:nvPr/>
        </p:nvPicPr>
        <p:blipFill>
          <a:blip r:embed="rId6"/>
          <a:stretch>
            <a:fillRect/>
          </a:stretch>
        </p:blipFill>
        <p:spPr>
          <a:xfrm>
            <a:off x="5022051" y="1295976"/>
            <a:ext cx="2819029" cy="1877852"/>
          </a:xfrm>
          <a:prstGeom prst="rect">
            <a:avLst/>
          </a:prstGeom>
        </p:spPr>
      </p:pic>
      <p:pic>
        <p:nvPicPr>
          <p:cNvPr id="15" name="Image 14">
            <a:extLst>
              <a:ext uri="{FF2B5EF4-FFF2-40B4-BE49-F238E27FC236}">
                <a16:creationId xmlns:a16="http://schemas.microsoft.com/office/drawing/2014/main" id="{9842074A-5A47-4DAA-A961-8BF202CFA8F1}"/>
              </a:ext>
            </a:extLst>
          </p:cNvPr>
          <p:cNvPicPr>
            <a:picLocks noChangeAspect="1"/>
          </p:cNvPicPr>
          <p:nvPr/>
        </p:nvPicPr>
        <p:blipFill>
          <a:blip r:embed="rId7"/>
          <a:stretch>
            <a:fillRect/>
          </a:stretch>
        </p:blipFill>
        <p:spPr>
          <a:xfrm>
            <a:off x="5036925" y="3246193"/>
            <a:ext cx="2789280" cy="1528120"/>
          </a:xfrm>
          <a:prstGeom prst="rect">
            <a:avLst/>
          </a:prstGeom>
        </p:spPr>
      </p:pic>
      <p:sp>
        <p:nvSpPr>
          <p:cNvPr id="5" name="ZoneTexte 4">
            <a:extLst>
              <a:ext uri="{FF2B5EF4-FFF2-40B4-BE49-F238E27FC236}">
                <a16:creationId xmlns:a16="http://schemas.microsoft.com/office/drawing/2014/main" id="{A5F209AF-23B1-4FD9-AFCF-447FF2EACBFB}"/>
              </a:ext>
            </a:extLst>
          </p:cNvPr>
          <p:cNvSpPr txBox="1"/>
          <p:nvPr/>
        </p:nvSpPr>
        <p:spPr>
          <a:xfrm>
            <a:off x="7941329" y="1414398"/>
            <a:ext cx="3666017" cy="2862322"/>
          </a:xfrm>
          <a:prstGeom prst="rect">
            <a:avLst/>
          </a:prstGeom>
          <a:noFill/>
        </p:spPr>
        <p:txBody>
          <a:bodyPr wrap="square" rtlCol="0">
            <a:spAutoFit/>
          </a:bodyPr>
          <a:lstStyle/>
          <a:p>
            <a:pPr algn="just"/>
            <a:r>
              <a:rPr lang="fr-FR" dirty="0"/>
              <a:t>L'économie maritime comprend également quatre secteurs publics non-marchands: la Marine nationale, les interventions publiques dans le domaine maritime, la protection de l'environnement maritime et littoral et la recherche marine.</a:t>
            </a:r>
          </a:p>
          <a:p>
            <a:endParaRPr lang="fr-FR" dirty="0"/>
          </a:p>
        </p:txBody>
      </p:sp>
      <p:sp>
        <p:nvSpPr>
          <p:cNvPr id="14" name="ZoneTexte 13">
            <a:extLst>
              <a:ext uri="{FF2B5EF4-FFF2-40B4-BE49-F238E27FC236}">
                <a16:creationId xmlns:a16="http://schemas.microsoft.com/office/drawing/2014/main" id="{30F50889-CAEC-4966-8F0D-A9C9D4BB5FCD}"/>
              </a:ext>
            </a:extLst>
          </p:cNvPr>
          <p:cNvSpPr txBox="1"/>
          <p:nvPr/>
        </p:nvSpPr>
        <p:spPr>
          <a:xfrm>
            <a:off x="708159" y="1616599"/>
            <a:ext cx="3930305" cy="4247317"/>
          </a:xfrm>
          <a:prstGeom prst="rect">
            <a:avLst/>
          </a:prstGeom>
          <a:noFill/>
        </p:spPr>
        <p:txBody>
          <a:bodyPr wrap="square">
            <a:spAutoFit/>
          </a:bodyPr>
          <a:lstStyle/>
          <a:p>
            <a:pPr algn="just"/>
            <a:r>
              <a:rPr lang="fr-FR" dirty="0"/>
              <a:t>L’économie bleue représente 92 milliards de valeur de production et </a:t>
            </a:r>
            <a:r>
              <a:rPr lang="fr-FR" b="1" dirty="0"/>
              <a:t>360  000 emplois : </a:t>
            </a:r>
            <a:r>
              <a:rPr lang="fr-FR" dirty="0"/>
              <a:t>5 filières traditionnelles (le transport, la pêche, l’industrie et la construction navale, les télécommunications/câbles sous-marins et les ressources énergétiques) et 5 filières émergentes (les ressources minérales, le tourisme, les biotechnologies, les énergies marines renouvelables et l’aquaculture). Les besoins de recrutement s’accroissent.</a:t>
            </a:r>
          </a:p>
        </p:txBody>
      </p:sp>
    </p:spTree>
    <p:extLst>
      <p:ext uri="{BB962C8B-B14F-4D97-AF65-F5344CB8AC3E}">
        <p14:creationId xmlns:p14="http://schemas.microsoft.com/office/powerpoint/2010/main" val="2155681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24FAFA63-EF73-4268-8107-6CD20923D700}"/>
              </a:ext>
            </a:extLst>
          </p:cNvPr>
          <p:cNvSpPr>
            <a:spLocks noGrp="1"/>
          </p:cNvSpPr>
          <p:nvPr>
            <p:ph type="title"/>
          </p:nvPr>
        </p:nvSpPr>
        <p:spPr>
          <a:xfrm>
            <a:off x="446314" y="500215"/>
            <a:ext cx="11174186" cy="590931"/>
          </a:xfrm>
        </p:spPr>
        <p:txBody>
          <a:bodyPr rtlCol="0"/>
          <a:lstStyle/>
          <a:p>
            <a:pPr rtl="0"/>
            <a:r>
              <a:rPr lang="fr-FR" dirty="0"/>
              <a:t>Objectifs des classes « Enjeux maritimes » </a:t>
            </a:r>
          </a:p>
        </p:txBody>
      </p:sp>
      <p:pic>
        <p:nvPicPr>
          <p:cNvPr id="9" name="Espace réservé d’image 8" descr="Espace réservé de l’image des diapositives">
            <a:extLst>
              <a:ext uri="{FF2B5EF4-FFF2-40B4-BE49-F238E27FC236}">
                <a16:creationId xmlns:a16="http://schemas.microsoft.com/office/drawing/2014/main" id="{835F76E2-8EF3-449E-99A0-D5A9EF26A73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p:pic>
      <p:sp>
        <p:nvSpPr>
          <p:cNvPr id="21" name="Espace réservé du texte 20">
            <a:extLst>
              <a:ext uri="{FF2B5EF4-FFF2-40B4-BE49-F238E27FC236}">
                <a16:creationId xmlns:a16="http://schemas.microsoft.com/office/drawing/2014/main" id="{67FDC6DC-D5D3-413E-A73C-6CC86E9646BC}"/>
              </a:ext>
            </a:extLst>
          </p:cNvPr>
          <p:cNvSpPr>
            <a:spLocks noGrp="1"/>
          </p:cNvSpPr>
          <p:nvPr>
            <p:ph type="body" sz="quarter" idx="14"/>
          </p:nvPr>
        </p:nvSpPr>
        <p:spPr>
          <a:xfrm>
            <a:off x="827838" y="3802065"/>
            <a:ext cx="9784080" cy="334508"/>
          </a:xfrm>
        </p:spPr>
        <p:txBody>
          <a:bodyPr rtlCol="0"/>
          <a:lstStyle/>
          <a:p>
            <a:pPr rtl="0"/>
            <a:r>
              <a:rPr lang="fr-FR" dirty="0"/>
              <a:t>Développer la notion de citoyenneté </a:t>
            </a:r>
          </a:p>
        </p:txBody>
      </p:sp>
      <p:sp>
        <p:nvSpPr>
          <p:cNvPr id="17" name="Espace réservé du texte 16">
            <a:extLst>
              <a:ext uri="{FF2B5EF4-FFF2-40B4-BE49-F238E27FC236}">
                <a16:creationId xmlns:a16="http://schemas.microsoft.com/office/drawing/2014/main" id="{BB40F080-6054-425B-9E1C-1DDC9260832D}"/>
              </a:ext>
            </a:extLst>
          </p:cNvPr>
          <p:cNvSpPr>
            <a:spLocks noGrp="1"/>
          </p:cNvSpPr>
          <p:nvPr>
            <p:ph type="body" sz="quarter" idx="17"/>
          </p:nvPr>
        </p:nvSpPr>
        <p:spPr>
          <a:xfrm>
            <a:off x="827838" y="4147959"/>
            <a:ext cx="11186684" cy="1737360"/>
          </a:xfrm>
        </p:spPr>
        <p:txBody>
          <a:bodyPr rtlCol="0"/>
          <a:lstStyle/>
          <a:p>
            <a:pPr rtl="0"/>
            <a:r>
              <a:rPr lang="fr-FR" dirty="0"/>
              <a:t>Développer la notion de citoyenneté : Avec son immense ZEE, La France est une puissance maritime. Ce fait est méconnu. Il est donc essentiel que nos adolescents, futurs citoyens, à terre comme en mer, puissent s’approprier ce patrimoine. Quelle est notre ZEE ? Quelles sont nos richesses maritimes ? Quels enjeux pour la France, l’Europe, le monde en mer aujourd’hui ? Comment développer et protéger notre patrimoine et nos intérêts ? …</a:t>
            </a:r>
          </a:p>
        </p:txBody>
      </p:sp>
      <p:sp>
        <p:nvSpPr>
          <p:cNvPr id="6" name="Espace réservé du texte 16">
            <a:extLst>
              <a:ext uri="{FF2B5EF4-FFF2-40B4-BE49-F238E27FC236}">
                <a16:creationId xmlns:a16="http://schemas.microsoft.com/office/drawing/2014/main" id="{AAF7759F-0312-4ADA-92CB-05FFC5FAAE7C}"/>
              </a:ext>
            </a:extLst>
          </p:cNvPr>
          <p:cNvSpPr txBox="1">
            <a:spLocks/>
          </p:cNvSpPr>
          <p:nvPr/>
        </p:nvSpPr>
        <p:spPr>
          <a:xfrm>
            <a:off x="827838" y="5631287"/>
            <a:ext cx="11186684" cy="8313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Prendre une carte de la ZEE française change complètement le regard sur le territoire national. Aborder la question des enjeux maritimes avec des rencontres permet aussi de prendre conscience de la richesse des métiers de la filière maritime. L’horizon s’élargit  !</a:t>
            </a:r>
          </a:p>
        </p:txBody>
      </p:sp>
      <p:sp>
        <p:nvSpPr>
          <p:cNvPr id="7" name="Espace réservé du texte 20">
            <a:extLst>
              <a:ext uri="{FF2B5EF4-FFF2-40B4-BE49-F238E27FC236}">
                <a16:creationId xmlns:a16="http://schemas.microsoft.com/office/drawing/2014/main" id="{56BCFE3F-0A83-49EF-AA53-1476FDB01C18}"/>
              </a:ext>
            </a:extLst>
          </p:cNvPr>
          <p:cNvSpPr txBox="1">
            <a:spLocks/>
          </p:cNvSpPr>
          <p:nvPr/>
        </p:nvSpPr>
        <p:spPr>
          <a:xfrm>
            <a:off x="827838" y="5285393"/>
            <a:ext cx="9784080" cy="3345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Ouvrir le collège sur l’extérieur</a:t>
            </a:r>
          </a:p>
        </p:txBody>
      </p:sp>
      <p:sp>
        <p:nvSpPr>
          <p:cNvPr id="8" name="Ellipse 7">
            <a:extLst>
              <a:ext uri="{FF2B5EF4-FFF2-40B4-BE49-F238E27FC236}">
                <a16:creationId xmlns:a16="http://schemas.microsoft.com/office/drawing/2014/main" id="{B852FF92-F7DC-45D7-98A9-5D2623168502}"/>
              </a:ext>
            </a:extLst>
          </p:cNvPr>
          <p:cNvSpPr/>
          <p:nvPr/>
        </p:nvSpPr>
        <p:spPr>
          <a:xfrm>
            <a:off x="337855" y="3779011"/>
            <a:ext cx="357562" cy="357562"/>
          </a:xfrm>
          <a:prstGeom prst="ellipse">
            <a:avLst/>
          </a:prstGeom>
          <a:solidFill>
            <a:srgbClr val="145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a:t>
            </a:r>
          </a:p>
        </p:txBody>
      </p:sp>
      <p:sp>
        <p:nvSpPr>
          <p:cNvPr id="11" name="Ellipse 10">
            <a:extLst>
              <a:ext uri="{FF2B5EF4-FFF2-40B4-BE49-F238E27FC236}">
                <a16:creationId xmlns:a16="http://schemas.microsoft.com/office/drawing/2014/main" id="{1EE7ED37-9C4E-4427-8BC8-C03D7B043652}"/>
              </a:ext>
            </a:extLst>
          </p:cNvPr>
          <p:cNvSpPr/>
          <p:nvPr/>
        </p:nvSpPr>
        <p:spPr>
          <a:xfrm>
            <a:off x="337855" y="5249514"/>
            <a:ext cx="357562" cy="357562"/>
          </a:xfrm>
          <a:prstGeom prst="ellipse">
            <a:avLst/>
          </a:prstGeom>
          <a:solidFill>
            <a:srgbClr val="145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2</a:t>
            </a:r>
          </a:p>
        </p:txBody>
      </p:sp>
      <p:sp>
        <p:nvSpPr>
          <p:cNvPr id="16" name="Espace réservé du texte 19">
            <a:extLst>
              <a:ext uri="{FF2B5EF4-FFF2-40B4-BE49-F238E27FC236}">
                <a16:creationId xmlns:a16="http://schemas.microsoft.com/office/drawing/2014/main" id="{C7566BD7-646D-4B88-A426-DE1471D888F9}"/>
              </a:ext>
            </a:extLst>
          </p:cNvPr>
          <p:cNvSpPr txBox="1">
            <a:spLocks/>
          </p:cNvSpPr>
          <p:nvPr/>
        </p:nvSpPr>
        <p:spPr>
          <a:xfrm>
            <a:off x="999566" y="2489393"/>
            <a:ext cx="7701089" cy="722805"/>
          </a:xfrm>
          <a:prstGeom prst="rect">
            <a:avLst/>
          </a:prstGeom>
          <a:solidFill>
            <a:schemeClr val="tx1">
              <a:alpha val="63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i="1" dirty="0">
                <a:solidFill>
                  <a:schemeClr val="bg1"/>
                </a:solidFill>
              </a:rPr>
              <a:t>« Les larmes de nos souverains ont le goût salé de la mer qu’ils ont ignorée »</a:t>
            </a:r>
          </a:p>
          <a:p>
            <a:r>
              <a:rPr lang="fr-FR" dirty="0">
                <a:solidFill>
                  <a:schemeClr val="bg1"/>
                </a:solidFill>
              </a:rPr>
              <a:t>Richelieu</a:t>
            </a:r>
          </a:p>
        </p:txBody>
      </p:sp>
      <p:sp>
        <p:nvSpPr>
          <p:cNvPr id="2" name="ZoneTexte 1">
            <a:extLst>
              <a:ext uri="{FF2B5EF4-FFF2-40B4-BE49-F238E27FC236}">
                <a16:creationId xmlns:a16="http://schemas.microsoft.com/office/drawing/2014/main" id="{63FCD696-9ADA-4ED9-9590-90B4E214DF4B}"/>
              </a:ext>
            </a:extLst>
          </p:cNvPr>
          <p:cNvSpPr txBox="1"/>
          <p:nvPr/>
        </p:nvSpPr>
        <p:spPr>
          <a:xfrm>
            <a:off x="337855" y="2204087"/>
            <a:ext cx="421910" cy="1107996"/>
          </a:xfrm>
          <a:prstGeom prst="rect">
            <a:avLst/>
          </a:prstGeom>
          <a:noFill/>
        </p:spPr>
        <p:txBody>
          <a:bodyPr wrap="none" rtlCol="0">
            <a:spAutoFit/>
          </a:bodyPr>
          <a:lstStyle/>
          <a:p>
            <a:r>
              <a:rPr lang="fr-FR" sz="6600" b="1" dirty="0">
                <a:solidFill>
                  <a:schemeClr val="bg1"/>
                </a:solidFill>
              </a:rPr>
              <a:t> </a:t>
            </a:r>
          </a:p>
        </p:txBody>
      </p:sp>
    </p:spTree>
    <p:extLst>
      <p:ext uri="{BB962C8B-B14F-4D97-AF65-F5344CB8AC3E}">
        <p14:creationId xmlns:p14="http://schemas.microsoft.com/office/powerpoint/2010/main" val="1483386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24FAFA63-EF73-4268-8107-6CD20923D700}"/>
              </a:ext>
            </a:extLst>
          </p:cNvPr>
          <p:cNvSpPr>
            <a:spLocks noGrp="1"/>
          </p:cNvSpPr>
          <p:nvPr>
            <p:ph type="title"/>
          </p:nvPr>
        </p:nvSpPr>
        <p:spPr/>
        <p:txBody>
          <a:bodyPr rtlCol="0"/>
          <a:lstStyle/>
          <a:p>
            <a:pPr rtl="0"/>
            <a:r>
              <a:rPr lang="fr-FR" dirty="0"/>
              <a:t>Les principes généraux </a:t>
            </a:r>
          </a:p>
        </p:txBody>
      </p:sp>
      <p:sp>
        <p:nvSpPr>
          <p:cNvPr id="7" name="Rectangle 6" descr="Bloc d’arrière-plan du numéro de diapositive">
            <a:extLst>
              <a:ext uri="{FF2B5EF4-FFF2-40B4-BE49-F238E27FC236}">
                <a16:creationId xmlns:a16="http://schemas.microsoft.com/office/drawing/2014/main"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solidFill>
                <a:schemeClr val="tx1"/>
              </a:solidFill>
            </a:endParaRPr>
          </a:p>
        </p:txBody>
      </p:sp>
      <p:sp>
        <p:nvSpPr>
          <p:cNvPr id="8" name="Espace réservé du numéro de diapositive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fr-FR" b="1" smtClean="0">
                <a:solidFill>
                  <a:schemeClr val="bg1"/>
                </a:solidFill>
              </a:rPr>
              <a:pPr rtl="0"/>
              <a:t>7</a:t>
            </a:fld>
            <a:endParaRPr lang="fr-FR" b="1">
              <a:solidFill>
                <a:schemeClr val="bg1"/>
              </a:solidFill>
            </a:endParaRPr>
          </a:p>
        </p:txBody>
      </p:sp>
      <p:sp>
        <p:nvSpPr>
          <p:cNvPr id="12" name="Espace réservé du contenu 2">
            <a:extLst>
              <a:ext uri="{FF2B5EF4-FFF2-40B4-BE49-F238E27FC236}">
                <a16:creationId xmlns:a16="http://schemas.microsoft.com/office/drawing/2014/main" id="{9AE4CE16-A9F2-4A43-AF6E-AEA9320A0F97}"/>
              </a:ext>
            </a:extLst>
          </p:cNvPr>
          <p:cNvSpPr txBox="1">
            <a:spLocks/>
          </p:cNvSpPr>
          <p:nvPr/>
        </p:nvSpPr>
        <p:spPr>
          <a:xfrm>
            <a:off x="594360" y="1926962"/>
            <a:ext cx="795528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Clr>
                <a:srgbClr val="145C72"/>
              </a:buClr>
              <a:buFont typeface="+mj-lt"/>
              <a:buAutoNum type="arabicPeriod"/>
            </a:pPr>
            <a:r>
              <a:rPr lang="fr-FR" sz="2400" dirty="0"/>
              <a:t>Le club France se mobilise</a:t>
            </a:r>
          </a:p>
          <a:p>
            <a:pPr marL="457200" indent="-457200">
              <a:lnSpc>
                <a:spcPct val="100000"/>
              </a:lnSpc>
              <a:buClr>
                <a:srgbClr val="145C72"/>
              </a:buClr>
              <a:buFont typeface="+mj-lt"/>
              <a:buAutoNum type="arabicPeriod"/>
            </a:pPr>
            <a:r>
              <a:rPr lang="fr-FR" sz="2400" dirty="0"/>
              <a:t>La cible : de la 4</a:t>
            </a:r>
            <a:r>
              <a:rPr lang="fr-FR" sz="2400" baseline="30000" dirty="0"/>
              <a:t>ème</a:t>
            </a:r>
            <a:r>
              <a:rPr lang="fr-FR" sz="2400" dirty="0"/>
              <a:t> à la seconde</a:t>
            </a:r>
          </a:p>
          <a:p>
            <a:pPr marL="457200" indent="-457200">
              <a:lnSpc>
                <a:spcPct val="100000"/>
              </a:lnSpc>
              <a:buClr>
                <a:srgbClr val="145C72"/>
              </a:buClr>
              <a:buFont typeface="+mj-lt"/>
              <a:buAutoNum type="arabicPeriod"/>
            </a:pPr>
            <a:r>
              <a:rPr lang="fr-FR" sz="2400" dirty="0"/>
              <a:t>Une équipe pédagogique transverse</a:t>
            </a:r>
          </a:p>
          <a:p>
            <a:pPr marL="457200" indent="-457200">
              <a:lnSpc>
                <a:spcPct val="100000"/>
              </a:lnSpc>
              <a:buClr>
                <a:srgbClr val="145C72"/>
              </a:buClr>
              <a:buFont typeface="+mj-lt"/>
              <a:buAutoNum type="arabicPeriod"/>
            </a:pPr>
            <a:r>
              <a:rPr lang="fr-FR" sz="2400" dirty="0"/>
              <a:t>Des programmes officiels respectés </a:t>
            </a:r>
          </a:p>
          <a:p>
            <a:pPr marL="457200" indent="-457200">
              <a:lnSpc>
                <a:spcPct val="100000"/>
              </a:lnSpc>
              <a:buClr>
                <a:srgbClr val="145C72"/>
              </a:buClr>
              <a:buFont typeface="+mj-lt"/>
              <a:buAutoNum type="arabicPeriod"/>
            </a:pPr>
            <a:r>
              <a:rPr lang="fr-FR" sz="2400" dirty="0"/>
              <a:t>Un fonds documentaire à disposition et des intervenants bénévoles</a:t>
            </a:r>
          </a:p>
          <a:p>
            <a:pPr marL="457200" indent="-457200">
              <a:lnSpc>
                <a:spcPct val="100000"/>
              </a:lnSpc>
              <a:buClr>
                <a:srgbClr val="145C72"/>
              </a:buClr>
              <a:buFont typeface="+mj-lt"/>
              <a:buAutoNum type="arabicPeriod"/>
            </a:pPr>
            <a:r>
              <a:rPr lang="fr-FR" sz="2400" dirty="0"/>
              <a:t>En résumé : matelotage et esprit d’équipage </a:t>
            </a:r>
          </a:p>
        </p:txBody>
      </p:sp>
      <p:pic>
        <p:nvPicPr>
          <p:cNvPr id="15" name="Espace réservé d’image 22">
            <a:extLst>
              <a:ext uri="{FF2B5EF4-FFF2-40B4-BE49-F238E27FC236}">
                <a16:creationId xmlns:a16="http://schemas.microsoft.com/office/drawing/2014/main" id="{BE70D5B9-159D-4BD0-BA30-1C24D1E1EF20}"/>
              </a:ext>
            </a:extLst>
          </p:cNvPr>
          <p:cNvPicPr>
            <a:picLocks noChangeAspect="1"/>
          </p:cNvPicPr>
          <p:nvPr/>
        </p:nvPicPr>
        <p:blipFill rotWithShape="1">
          <a:blip r:embed="rId3"/>
          <a:srcRect r="69695"/>
          <a:stretch/>
        </p:blipFill>
        <p:spPr>
          <a:xfrm>
            <a:off x="9073039" y="-3174"/>
            <a:ext cx="3118961" cy="6861174"/>
          </a:xfrm>
          <a:prstGeom prst="rect">
            <a:avLst/>
          </a:prstGeom>
          <a:solidFill>
            <a:schemeClr val="bg1">
              <a:lumMod val="95000"/>
            </a:schemeClr>
          </a:solidFill>
        </p:spPr>
      </p:pic>
    </p:spTree>
    <p:extLst>
      <p:ext uri="{BB962C8B-B14F-4D97-AF65-F5344CB8AC3E}">
        <p14:creationId xmlns:p14="http://schemas.microsoft.com/office/powerpoint/2010/main" val="3727818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personne, intérieur, gens, groupe&#10;&#10;Description générée automatiquement">
            <a:extLst>
              <a:ext uri="{FF2B5EF4-FFF2-40B4-BE49-F238E27FC236}">
                <a16:creationId xmlns:a16="http://schemas.microsoft.com/office/drawing/2014/main" id="{56F5A7B6-3B3D-441D-9BDC-4AA4B4D7C3C4}"/>
              </a:ext>
            </a:extLst>
          </p:cNvPr>
          <p:cNvPicPr>
            <a:picLocks noChangeAspect="1"/>
          </p:cNvPicPr>
          <p:nvPr/>
        </p:nvPicPr>
        <p:blipFill rotWithShape="1">
          <a:blip r:embed="rId2"/>
          <a:srcRect l="21496" t="-1" r="37910" b="8571"/>
          <a:stretch/>
        </p:blipFill>
        <p:spPr>
          <a:xfrm>
            <a:off x="8021320" y="10"/>
            <a:ext cx="4170680" cy="6857990"/>
          </a:xfrm>
          <a:prstGeom prst="rect">
            <a:avLst/>
          </a:prstGeom>
          <a:noFill/>
        </p:spPr>
      </p:pic>
      <p:sp>
        <p:nvSpPr>
          <p:cNvPr id="2" name="Titre 1">
            <a:extLst>
              <a:ext uri="{FF2B5EF4-FFF2-40B4-BE49-F238E27FC236}">
                <a16:creationId xmlns:a16="http://schemas.microsoft.com/office/drawing/2014/main" id="{4E2AD70D-60C1-4732-8CA7-8784B33046C8}"/>
              </a:ext>
            </a:extLst>
          </p:cNvPr>
          <p:cNvSpPr>
            <a:spLocks noGrp="1"/>
          </p:cNvSpPr>
          <p:nvPr>
            <p:ph type="title"/>
          </p:nvPr>
        </p:nvSpPr>
        <p:spPr>
          <a:xfrm>
            <a:off x="446314" y="743075"/>
            <a:ext cx="5170715" cy="590931"/>
          </a:xfrm>
        </p:spPr>
        <p:txBody>
          <a:bodyPr wrap="square" anchor="ctr">
            <a:noAutofit/>
          </a:bodyPr>
          <a:lstStyle/>
          <a:p>
            <a:r>
              <a:rPr lang="fr-FR" sz="3200" dirty="0"/>
              <a:t>Définition d’une classe « Enjeux Maritimes » </a:t>
            </a:r>
          </a:p>
        </p:txBody>
      </p:sp>
      <p:sp>
        <p:nvSpPr>
          <p:cNvPr id="3" name="Espace réservé du contenu 2">
            <a:extLst>
              <a:ext uri="{FF2B5EF4-FFF2-40B4-BE49-F238E27FC236}">
                <a16:creationId xmlns:a16="http://schemas.microsoft.com/office/drawing/2014/main" id="{BD52886B-0030-47C0-8435-672BB60450AB}"/>
              </a:ext>
            </a:extLst>
          </p:cNvPr>
          <p:cNvSpPr>
            <a:spLocks noGrp="1"/>
          </p:cNvSpPr>
          <p:nvPr>
            <p:ph type="body" sz="quarter" idx="17"/>
          </p:nvPr>
        </p:nvSpPr>
        <p:spPr>
          <a:xfrm>
            <a:off x="446314" y="1803205"/>
            <a:ext cx="7286897" cy="4806601"/>
          </a:xfrm>
        </p:spPr>
        <p:txBody>
          <a:bodyPr>
            <a:normAutofit lnSpcReduction="10000"/>
          </a:bodyPr>
          <a:lstStyle/>
          <a:p>
            <a:pPr marL="171450" indent="-171450" algn="just">
              <a:buFont typeface="Arial" panose="020B0604020202020204" pitchFamily="34" charset="0"/>
              <a:buChar char="•"/>
            </a:pPr>
            <a:r>
              <a:rPr lang="fr-FR" sz="1800" b="1" dirty="0"/>
              <a:t>Une classe « Enjeux maritimes » est une classe</a:t>
            </a:r>
            <a:r>
              <a:rPr lang="fr-FR" sz="1800" dirty="0"/>
              <a:t>, dans un établissement scolaire en France ou à l’étranger, dans laquelle un, plusieurs ou tous les professeurs vont « </a:t>
            </a:r>
            <a:r>
              <a:rPr lang="fr-FR" sz="1800" dirty="0" err="1"/>
              <a:t>maritimiser</a:t>
            </a:r>
            <a:r>
              <a:rPr lang="fr-FR" sz="1800" dirty="0"/>
              <a:t> » un ou plusieurs thèmes de l’année. L’exemple premier en est donné par le Lycée français de Barcelone, dans le réseau AEFE.</a:t>
            </a:r>
          </a:p>
          <a:p>
            <a:pPr marL="171450" indent="-171450" algn="just">
              <a:buFont typeface="Arial" panose="020B0604020202020204" pitchFamily="34" charset="0"/>
              <a:buChar char="•"/>
            </a:pPr>
            <a:r>
              <a:rPr lang="fr-FR" sz="1800" b="1" dirty="0"/>
              <a:t>La « maritimisation » d’un thème </a:t>
            </a:r>
            <a:r>
              <a:rPr lang="fr-FR" sz="1800" dirty="0"/>
              <a:t>est le fait d’aborder ce thème sous l’angle de ses liens avec la mer dans le but de faire prendre conscience de la richesse, des menaces et des enjeux des océans.</a:t>
            </a:r>
          </a:p>
          <a:p>
            <a:pPr marL="171450" indent="-171450" algn="just">
              <a:buFont typeface="Arial" panose="020B0604020202020204" pitchFamily="34" charset="0"/>
              <a:buChar char="•"/>
            </a:pPr>
            <a:r>
              <a:rPr lang="fr-FR" sz="1800" dirty="0"/>
              <a:t>Cette prise de conscience doit </a:t>
            </a:r>
            <a:r>
              <a:rPr lang="fr-FR" sz="1800" b="1" dirty="0"/>
              <a:t>nourrir les réflexions des élèves sur le concept de citoyenneté</a:t>
            </a:r>
            <a:r>
              <a:rPr lang="fr-FR" sz="1800" dirty="0"/>
              <a:t> à la fois à terre comme en mer et ouvrir leurs horizons pour leurs futurs choix d’orientation.</a:t>
            </a:r>
          </a:p>
          <a:p>
            <a:pPr marL="171450" indent="-171450" algn="just">
              <a:buFont typeface="Arial" panose="020B0604020202020204" pitchFamily="34" charset="0"/>
              <a:buChar char="•"/>
            </a:pPr>
            <a:r>
              <a:rPr lang="fr-FR" sz="1800" b="1" dirty="0"/>
              <a:t>Le dispositif s’appuie sur des fonds documentaires </a:t>
            </a:r>
            <a:r>
              <a:rPr lang="fr-FR" sz="1800" dirty="0"/>
              <a:t>et des intervenants, experts de leurs domaines et bénévoles qui interviennent en classe à la demande.</a:t>
            </a:r>
          </a:p>
          <a:p>
            <a:pPr marL="171450" indent="-171450" algn="just">
              <a:buFont typeface="Arial" panose="020B0604020202020204" pitchFamily="34" charset="0"/>
              <a:buChar char="•"/>
            </a:pPr>
            <a:r>
              <a:rPr lang="fr-FR" sz="1800" dirty="0"/>
              <a:t>Ce dispositif agile complète la gamme de dispositifs existants comme les CDSG ou le BIMER.</a:t>
            </a:r>
          </a:p>
        </p:txBody>
      </p:sp>
    </p:spTree>
    <p:extLst>
      <p:ext uri="{BB962C8B-B14F-4D97-AF65-F5344CB8AC3E}">
        <p14:creationId xmlns:p14="http://schemas.microsoft.com/office/powerpoint/2010/main" val="814641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7A245F-87FB-42C3-8D9A-23A734DCB4E6}"/>
              </a:ext>
            </a:extLst>
          </p:cNvPr>
          <p:cNvSpPr>
            <a:spLocks noGrp="1"/>
          </p:cNvSpPr>
          <p:nvPr>
            <p:ph type="title"/>
          </p:nvPr>
        </p:nvSpPr>
        <p:spPr>
          <a:xfrm>
            <a:off x="2522686" y="2601582"/>
            <a:ext cx="7438733" cy="844595"/>
          </a:xfrm>
        </p:spPr>
        <p:txBody>
          <a:bodyPr>
            <a:normAutofit fontScale="90000"/>
          </a:bodyPr>
          <a:lstStyle/>
          <a:p>
            <a:r>
              <a:rPr lang="fr-FR" sz="3200" dirty="0"/>
              <a:t>Le club France se mobilise pour les élèves </a:t>
            </a:r>
          </a:p>
        </p:txBody>
      </p:sp>
      <p:pic>
        <p:nvPicPr>
          <p:cNvPr id="4" name="Espace réservé du contenu 3">
            <a:extLst>
              <a:ext uri="{FF2B5EF4-FFF2-40B4-BE49-F238E27FC236}">
                <a16:creationId xmlns:a16="http://schemas.microsoft.com/office/drawing/2014/main" id="{26E218B4-0F9B-4CD9-BA04-BC2E9237BC84}"/>
              </a:ext>
            </a:extLst>
          </p:cNvPr>
          <p:cNvPicPr>
            <a:picLocks noGrp="1" noChangeAspect="1"/>
          </p:cNvPicPr>
          <p:nvPr>
            <p:ph idx="4294967295"/>
          </p:nvPr>
        </p:nvPicPr>
        <p:blipFill>
          <a:blip r:embed="rId2"/>
          <a:stretch>
            <a:fillRect/>
          </a:stretch>
        </p:blipFill>
        <p:spPr>
          <a:xfrm>
            <a:off x="390001" y="852823"/>
            <a:ext cx="1224848" cy="1748760"/>
          </a:xfrm>
          <a:prstGeom prst="rect">
            <a:avLst/>
          </a:prstGeom>
        </p:spPr>
      </p:pic>
      <p:sp>
        <p:nvSpPr>
          <p:cNvPr id="5" name="ZoneTexte 4">
            <a:extLst>
              <a:ext uri="{FF2B5EF4-FFF2-40B4-BE49-F238E27FC236}">
                <a16:creationId xmlns:a16="http://schemas.microsoft.com/office/drawing/2014/main" id="{35D0493A-1CF2-4DFD-A3A7-B1AB62CC6017}"/>
              </a:ext>
            </a:extLst>
          </p:cNvPr>
          <p:cNvSpPr txBox="1"/>
          <p:nvPr/>
        </p:nvSpPr>
        <p:spPr>
          <a:xfrm>
            <a:off x="6782233" y="1240322"/>
            <a:ext cx="5042348" cy="1169551"/>
          </a:xfrm>
          <a:prstGeom prst="rect">
            <a:avLst/>
          </a:prstGeom>
          <a:noFill/>
        </p:spPr>
        <p:txBody>
          <a:bodyPr wrap="square" rtlCol="0">
            <a:spAutoFit/>
          </a:bodyPr>
          <a:lstStyle/>
          <a:p>
            <a:pPr marL="285750" indent="-285750">
              <a:buFont typeface="Arial" panose="020B0604020202020204" pitchFamily="34" charset="0"/>
              <a:buChar char="•"/>
            </a:pPr>
            <a:r>
              <a:rPr lang="fr-FR" sz="1400" dirty="0"/>
              <a:t>Les proviseurs et les professeurs volontaires sont au cœur du dispositif</a:t>
            </a:r>
          </a:p>
          <a:p>
            <a:pPr marL="285750" indent="-285750">
              <a:buFont typeface="Arial" panose="020B0604020202020204" pitchFamily="34" charset="0"/>
              <a:buChar char="•"/>
            </a:pPr>
            <a:r>
              <a:rPr lang="fr-FR" sz="1400" dirty="0"/>
              <a:t>Le Lycée français de Barcelone, lycée pilote des classes « Enjeux maritimes »</a:t>
            </a:r>
          </a:p>
          <a:p>
            <a:pPr marL="285750" indent="-285750">
              <a:buFont typeface="Arial" panose="020B0604020202020204" pitchFamily="34" charset="0"/>
              <a:buChar char="•"/>
            </a:pPr>
            <a:r>
              <a:rPr lang="fr-FR" sz="1400" dirty="0"/>
              <a:t>Eduscol et sa page Océans à la disposition de tous</a:t>
            </a:r>
          </a:p>
        </p:txBody>
      </p:sp>
      <p:pic>
        <p:nvPicPr>
          <p:cNvPr id="6" name="Image 5">
            <a:extLst>
              <a:ext uri="{FF2B5EF4-FFF2-40B4-BE49-F238E27FC236}">
                <a16:creationId xmlns:a16="http://schemas.microsoft.com/office/drawing/2014/main" id="{905156B7-156E-4532-BFCE-F40E004529AD}"/>
              </a:ext>
            </a:extLst>
          </p:cNvPr>
          <p:cNvPicPr>
            <a:picLocks noChangeAspect="1"/>
          </p:cNvPicPr>
          <p:nvPr/>
        </p:nvPicPr>
        <p:blipFill>
          <a:blip r:embed="rId3"/>
          <a:stretch>
            <a:fillRect/>
          </a:stretch>
        </p:blipFill>
        <p:spPr>
          <a:xfrm>
            <a:off x="6782233" y="3849655"/>
            <a:ext cx="1776662" cy="2371036"/>
          </a:xfrm>
          <a:prstGeom prst="rect">
            <a:avLst/>
          </a:prstGeom>
        </p:spPr>
      </p:pic>
      <p:sp>
        <p:nvSpPr>
          <p:cNvPr id="7" name="ZoneTexte 6">
            <a:extLst>
              <a:ext uri="{FF2B5EF4-FFF2-40B4-BE49-F238E27FC236}">
                <a16:creationId xmlns:a16="http://schemas.microsoft.com/office/drawing/2014/main" id="{42DC1CE8-4C3E-4DDB-B894-3AA6B217B61A}"/>
              </a:ext>
            </a:extLst>
          </p:cNvPr>
          <p:cNvSpPr txBox="1"/>
          <p:nvPr/>
        </p:nvSpPr>
        <p:spPr>
          <a:xfrm>
            <a:off x="8770635" y="3952705"/>
            <a:ext cx="2806926" cy="2031325"/>
          </a:xfrm>
          <a:prstGeom prst="rect">
            <a:avLst/>
          </a:prstGeom>
          <a:noFill/>
        </p:spPr>
        <p:txBody>
          <a:bodyPr wrap="square" rtlCol="0">
            <a:spAutoFit/>
          </a:bodyPr>
          <a:lstStyle/>
          <a:p>
            <a:pPr marL="285750" indent="-285750">
              <a:buFont typeface="Arial" panose="020B0604020202020204" pitchFamily="34" charset="0"/>
              <a:buChar char="•"/>
            </a:pPr>
            <a:r>
              <a:rPr lang="fr-FR" sz="1400" dirty="0"/>
              <a:t>Des marins prêts à partager leur expérience avec les adolescents </a:t>
            </a:r>
            <a:r>
              <a:rPr lang="fr-FR" sz="1400" u="sng" dirty="0"/>
              <a:t>lors de conférences en classe</a:t>
            </a:r>
          </a:p>
          <a:p>
            <a:pPr marL="285750" indent="-285750">
              <a:buFont typeface="Arial" panose="020B0604020202020204" pitchFamily="34" charset="0"/>
              <a:buChar char="•"/>
            </a:pPr>
            <a:r>
              <a:rPr lang="fr-FR" sz="1400" dirty="0"/>
              <a:t>Avec le CESM un fond documentaire unique</a:t>
            </a:r>
          </a:p>
          <a:p>
            <a:pPr marL="285750" indent="-285750">
              <a:buFont typeface="Arial" panose="020B0604020202020204" pitchFamily="34" charset="0"/>
              <a:buChar char="•"/>
            </a:pPr>
            <a:r>
              <a:rPr lang="fr-FR" sz="1400" dirty="0"/>
              <a:t>Le réseau des réservistes </a:t>
            </a:r>
            <a:r>
              <a:rPr lang="fr-FR" sz="1400" u="sng" dirty="0"/>
              <a:t>bénévoles au service des établissements</a:t>
            </a:r>
          </a:p>
        </p:txBody>
      </p:sp>
      <p:pic>
        <p:nvPicPr>
          <p:cNvPr id="8" name="Image 7">
            <a:extLst>
              <a:ext uri="{FF2B5EF4-FFF2-40B4-BE49-F238E27FC236}">
                <a16:creationId xmlns:a16="http://schemas.microsoft.com/office/drawing/2014/main" id="{DF14CFB5-C006-4BB8-B136-1D43F1444819}"/>
              </a:ext>
            </a:extLst>
          </p:cNvPr>
          <p:cNvPicPr>
            <a:picLocks noChangeAspect="1"/>
          </p:cNvPicPr>
          <p:nvPr/>
        </p:nvPicPr>
        <p:blipFill>
          <a:blip r:embed="rId4"/>
          <a:stretch>
            <a:fillRect/>
          </a:stretch>
        </p:blipFill>
        <p:spPr>
          <a:xfrm>
            <a:off x="614438" y="3672385"/>
            <a:ext cx="2079205" cy="806222"/>
          </a:xfrm>
          <a:prstGeom prst="rect">
            <a:avLst/>
          </a:prstGeom>
        </p:spPr>
      </p:pic>
      <p:sp>
        <p:nvSpPr>
          <p:cNvPr id="9" name="ZoneTexte 8">
            <a:extLst>
              <a:ext uri="{FF2B5EF4-FFF2-40B4-BE49-F238E27FC236}">
                <a16:creationId xmlns:a16="http://schemas.microsoft.com/office/drawing/2014/main" id="{7A03470B-958D-49F4-8907-FC7307D59CA8}"/>
              </a:ext>
            </a:extLst>
          </p:cNvPr>
          <p:cNvSpPr txBox="1"/>
          <p:nvPr/>
        </p:nvSpPr>
        <p:spPr>
          <a:xfrm>
            <a:off x="3259259" y="3530083"/>
            <a:ext cx="2490842" cy="1169551"/>
          </a:xfrm>
          <a:prstGeom prst="rect">
            <a:avLst/>
          </a:prstGeom>
          <a:noFill/>
        </p:spPr>
        <p:txBody>
          <a:bodyPr wrap="square" rtlCol="0">
            <a:spAutoFit/>
          </a:bodyPr>
          <a:lstStyle/>
          <a:p>
            <a:pPr marL="285750" indent="-285750">
              <a:buFont typeface="Arial" panose="020B0604020202020204" pitchFamily="34" charset="0"/>
              <a:buChar char="•"/>
            </a:pPr>
            <a:r>
              <a:rPr lang="fr-FR" sz="1400" dirty="0"/>
              <a:t>Des outils comme le kit « Merci la Mer »</a:t>
            </a:r>
          </a:p>
          <a:p>
            <a:pPr marL="285750" indent="-285750">
              <a:buFont typeface="Arial" panose="020B0604020202020204" pitchFamily="34" charset="0"/>
              <a:buChar char="•"/>
            </a:pPr>
            <a:r>
              <a:rPr lang="fr-FR" sz="1400" dirty="0"/>
              <a:t>Un très large réseau d’intervenants pour les conférences en classe</a:t>
            </a:r>
          </a:p>
        </p:txBody>
      </p:sp>
      <p:pic>
        <p:nvPicPr>
          <p:cNvPr id="10" name="Image 9">
            <a:extLst>
              <a:ext uri="{FF2B5EF4-FFF2-40B4-BE49-F238E27FC236}">
                <a16:creationId xmlns:a16="http://schemas.microsoft.com/office/drawing/2014/main" id="{D1A46D11-C168-461F-BF4D-8F2CD6E27684}"/>
              </a:ext>
            </a:extLst>
          </p:cNvPr>
          <p:cNvPicPr>
            <a:picLocks noChangeAspect="1"/>
          </p:cNvPicPr>
          <p:nvPr/>
        </p:nvPicPr>
        <p:blipFill>
          <a:blip r:embed="rId5"/>
          <a:stretch>
            <a:fillRect/>
          </a:stretch>
        </p:blipFill>
        <p:spPr>
          <a:xfrm>
            <a:off x="571082" y="4699634"/>
            <a:ext cx="2164247" cy="2158366"/>
          </a:xfrm>
          <a:prstGeom prst="rect">
            <a:avLst/>
          </a:prstGeom>
        </p:spPr>
      </p:pic>
      <p:sp>
        <p:nvSpPr>
          <p:cNvPr id="11" name="ZoneTexte 10">
            <a:extLst>
              <a:ext uri="{FF2B5EF4-FFF2-40B4-BE49-F238E27FC236}">
                <a16:creationId xmlns:a16="http://schemas.microsoft.com/office/drawing/2014/main" id="{EB535FFD-690C-4845-8829-BC4E18EF7F0A}"/>
              </a:ext>
            </a:extLst>
          </p:cNvPr>
          <p:cNvSpPr txBox="1"/>
          <p:nvPr/>
        </p:nvSpPr>
        <p:spPr>
          <a:xfrm>
            <a:off x="3218461" y="5247883"/>
            <a:ext cx="2806926" cy="1169551"/>
          </a:xfrm>
          <a:prstGeom prst="rect">
            <a:avLst/>
          </a:prstGeom>
          <a:noFill/>
        </p:spPr>
        <p:txBody>
          <a:bodyPr wrap="square" rtlCol="0">
            <a:spAutoFit/>
          </a:bodyPr>
          <a:lstStyle/>
          <a:p>
            <a:pPr marL="285750" indent="-285750">
              <a:buFont typeface="Arial" panose="020B0604020202020204" pitchFamily="34" charset="0"/>
              <a:buChar char="•"/>
            </a:pPr>
            <a:r>
              <a:rPr lang="fr-FR" sz="1400" dirty="0"/>
              <a:t>Un fonds documentaire unique</a:t>
            </a:r>
          </a:p>
          <a:p>
            <a:pPr marL="285750" indent="-285750">
              <a:buFont typeface="Arial" panose="020B0604020202020204" pitchFamily="34" charset="0"/>
              <a:buChar char="•"/>
            </a:pPr>
            <a:r>
              <a:rPr lang="fr-FR" sz="1400" dirty="0"/>
              <a:t>Dans une perspective européenne des enjeux maritimes </a:t>
            </a:r>
          </a:p>
        </p:txBody>
      </p:sp>
      <p:pic>
        <p:nvPicPr>
          <p:cNvPr id="12" name="Image 11">
            <a:extLst>
              <a:ext uri="{FF2B5EF4-FFF2-40B4-BE49-F238E27FC236}">
                <a16:creationId xmlns:a16="http://schemas.microsoft.com/office/drawing/2014/main" id="{96EC624E-7944-4468-AEC1-0CEEA048DB25}"/>
              </a:ext>
            </a:extLst>
          </p:cNvPr>
          <p:cNvPicPr>
            <a:picLocks noChangeAspect="1"/>
          </p:cNvPicPr>
          <p:nvPr/>
        </p:nvPicPr>
        <p:blipFill>
          <a:blip r:embed="rId6"/>
          <a:stretch>
            <a:fillRect/>
          </a:stretch>
        </p:blipFill>
        <p:spPr>
          <a:xfrm>
            <a:off x="4441364" y="1081258"/>
            <a:ext cx="1759499" cy="1116846"/>
          </a:xfrm>
          <a:prstGeom prst="rect">
            <a:avLst/>
          </a:prstGeom>
        </p:spPr>
      </p:pic>
      <p:pic>
        <p:nvPicPr>
          <p:cNvPr id="14" name="Imagen 13">
            <a:extLst>
              <a:ext uri="{FF2B5EF4-FFF2-40B4-BE49-F238E27FC236}">
                <a16:creationId xmlns:a16="http://schemas.microsoft.com/office/drawing/2014/main" id="{CDBD810C-C562-49DB-B252-83952AB6BC1C}"/>
              </a:ext>
            </a:extLst>
          </p:cNvPr>
          <p:cNvPicPr>
            <a:picLocks noChangeAspect="1"/>
          </p:cNvPicPr>
          <p:nvPr/>
        </p:nvPicPr>
        <p:blipFill>
          <a:blip r:embed="rId7"/>
          <a:stretch>
            <a:fillRect/>
          </a:stretch>
        </p:blipFill>
        <p:spPr>
          <a:xfrm>
            <a:off x="1876721" y="688649"/>
            <a:ext cx="2260743" cy="1840477"/>
          </a:xfrm>
          <a:prstGeom prst="rect">
            <a:avLst/>
          </a:prstGeom>
        </p:spPr>
      </p:pic>
    </p:spTree>
    <p:extLst>
      <p:ext uri="{BB962C8B-B14F-4D97-AF65-F5344CB8AC3E}">
        <p14:creationId xmlns:p14="http://schemas.microsoft.com/office/powerpoint/2010/main" val="3035665322"/>
      </p:ext>
    </p:extLst>
  </p:cSld>
  <p:clrMapOvr>
    <a:masterClrMapping/>
  </p:clrMapOvr>
</p:sld>
</file>

<file path=ppt/theme/theme1.xml><?xml version="1.0" encoding="utf-8"?>
<a:theme xmlns:a="http://schemas.openxmlformats.org/drawingml/2006/main" name="Thème Office">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677507_TF89715846" id="{03AB7EA0-C199-454E-9A94-BCA885B12C42}" vid="{48052BCB-C4B3-4E6F-9364-0AF64696CBF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D8A4B1-1036-4F2B-9C1A-A86F68D314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0439D9-8631-4FC1-BCE0-1BDB23425EE1}">
  <ds:schemaRef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 ds:uri="http://schemas.microsoft.com/sharepoint/v3"/>
    <ds:schemaRef ds:uri="fb0879af-3eba-417a-a55a-ffe6dcd6ca77"/>
    <ds:schemaRef ds:uri="6dc4bcd6-49db-4c07-9060-8acfc67cef9f"/>
    <ds:schemaRef ds:uri="http://purl.org/dc/dcmitype/"/>
  </ds:schemaRefs>
</ds:datastoreItem>
</file>

<file path=customXml/itemProps3.xml><?xml version="1.0" encoding="utf-8"?>
<ds:datastoreItem xmlns:ds="http://schemas.openxmlformats.org/officeDocument/2006/customXml" ds:itemID="{723BE856-B6C2-4675-AE16-47A27D415D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de style océan</Template>
  <TotalTime>369</TotalTime>
  <Words>1464</Words>
  <Application>Microsoft Office PowerPoint</Application>
  <PresentationFormat>Panorámica</PresentationFormat>
  <Paragraphs>144</Paragraphs>
  <Slides>17</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Abadi Extra Light</vt:lpstr>
      <vt:lpstr>Arial</vt:lpstr>
      <vt:lpstr>Calibri</vt:lpstr>
      <vt:lpstr>Century Gothic</vt:lpstr>
      <vt:lpstr>Thème Office</vt:lpstr>
      <vt:lpstr>Créer une classe « Enjeux maritimes »</vt:lpstr>
      <vt:lpstr>La mer vitale pour l’homme </vt:lpstr>
      <vt:lpstr>Un espace stratégique</vt:lpstr>
      <vt:lpstr>La France, deuxième puissance maritime mondiale</vt:lpstr>
      <vt:lpstr>L’économie bleue : une filière d’avenir </vt:lpstr>
      <vt:lpstr>Objectifs des classes « Enjeux maritimes » </vt:lpstr>
      <vt:lpstr>Les principes généraux </vt:lpstr>
      <vt:lpstr>Définition d’une classe « Enjeux Maritimes » </vt:lpstr>
      <vt:lpstr>Le club France se mobilise pour les élèves </vt:lpstr>
      <vt:lpstr>La cible : des élèves de 4ème à la seconde</vt:lpstr>
      <vt:lpstr>Exemples de thèmes « maritimisés »</vt:lpstr>
      <vt:lpstr>Une équipe pédagogique transverse</vt:lpstr>
      <vt:lpstr>Un fonds documentaire et des intervenants bénévoles à disposition</vt:lpstr>
      <vt:lpstr>En résumé : matelotage et esprit d’équipage </vt:lpstr>
      <vt:lpstr>Calendrier</vt:lpstr>
      <vt:lpstr>Contacts</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Stanislas de la Foye</dc:creator>
  <cp:lastModifiedBy>Émily VERMERSCH</cp:lastModifiedBy>
  <cp:revision>12</cp:revision>
  <cp:lastPrinted>2021-10-18T12:24:33Z</cp:lastPrinted>
  <dcterms:created xsi:type="dcterms:W3CDTF">2021-10-09T13:09:44Z</dcterms:created>
  <dcterms:modified xsi:type="dcterms:W3CDTF">2021-10-19T03:59:49Z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